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1448944105" r:id="rId5"/>
    <p:sldId id="1448944129" r:id="rId6"/>
    <p:sldId id="1448944127" r:id="rId7"/>
    <p:sldId id="1448944131" r:id="rId8"/>
    <p:sldId id="1448944130" r:id="rId9"/>
    <p:sldId id="1448944132" r:id="rId10"/>
    <p:sldId id="1448944128" r:id="rId11"/>
    <p:sldId id="1448944133" r:id="rId12"/>
    <p:sldId id="144894412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DDD4CC"/>
    <a:srgbClr val="B2B5B4"/>
    <a:srgbClr val="89898B"/>
    <a:srgbClr val="BD8C42"/>
    <a:srgbClr val="FEAE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4"/>
    <p:restoredTop sz="69388"/>
  </p:normalViewPr>
  <p:slideViewPr>
    <p:cSldViewPr snapToGrid="0">
      <p:cViewPr varScale="1">
        <p:scale>
          <a:sx n="82" d="100"/>
          <a:sy n="82" d="100"/>
        </p:scale>
        <p:origin x="11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1" Type="http://schemas.openxmlformats.org/officeDocument/2006/relationships/hyperlink" Target="http://creighton.edu/ucom/web"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1" Type="http://schemas.openxmlformats.org/officeDocument/2006/relationships/hyperlink" Target="http://creighton.edu/ucom/web"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06153-8C6D-473F-B907-AF743EAE82AF}"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23ABC3A-6909-4F0C-8894-8D101BEC6F49}">
      <dgm:prSet/>
      <dgm:spPr/>
      <dgm:t>
        <a:bodyPr/>
        <a:lstStyle/>
        <a:p>
          <a:r>
            <a:rPr lang="en-US" dirty="0"/>
            <a:t>Launch phase 2 pages on the new platform</a:t>
          </a:r>
        </a:p>
      </dgm:t>
    </dgm:pt>
    <dgm:pt modelId="{E91B009A-3C4A-4324-BCBA-F7AD19CB9AAC}" type="parTrans" cxnId="{DB849539-3D61-4BE5-83C6-6F8CE7B0561A}">
      <dgm:prSet/>
      <dgm:spPr/>
      <dgm:t>
        <a:bodyPr/>
        <a:lstStyle/>
        <a:p>
          <a:endParaRPr lang="en-US"/>
        </a:p>
      </dgm:t>
    </dgm:pt>
    <dgm:pt modelId="{D1A9D50A-D933-4DCC-932D-9D172654B384}" type="sibTrans" cxnId="{DB849539-3D61-4BE5-83C6-6F8CE7B0561A}">
      <dgm:prSet/>
      <dgm:spPr/>
      <dgm:t>
        <a:bodyPr/>
        <a:lstStyle/>
        <a:p>
          <a:endParaRPr lang="en-US"/>
        </a:p>
      </dgm:t>
    </dgm:pt>
    <dgm:pt modelId="{CAED1C40-5EAE-4291-AA83-64F071B2B6BC}">
      <dgm:prSet/>
      <dgm:spPr/>
      <dgm:t>
        <a:bodyPr/>
        <a:lstStyle/>
        <a:p>
          <a:r>
            <a:rPr lang="en-US" dirty="0"/>
            <a:t>Continuous analytics &amp; SEO assessments</a:t>
          </a:r>
        </a:p>
      </dgm:t>
    </dgm:pt>
    <dgm:pt modelId="{FB6325DB-4FC1-414C-BF74-629BB737036F}" type="parTrans" cxnId="{8FBD8E0F-2BBE-4D29-BDC4-994B730D3A77}">
      <dgm:prSet/>
      <dgm:spPr/>
      <dgm:t>
        <a:bodyPr/>
        <a:lstStyle/>
        <a:p>
          <a:endParaRPr lang="en-US"/>
        </a:p>
      </dgm:t>
    </dgm:pt>
    <dgm:pt modelId="{661E7684-DAE5-4891-8042-8A58709971A9}" type="sibTrans" cxnId="{8FBD8E0F-2BBE-4D29-BDC4-994B730D3A77}">
      <dgm:prSet/>
      <dgm:spPr/>
      <dgm:t>
        <a:bodyPr/>
        <a:lstStyle/>
        <a:p>
          <a:endParaRPr lang="en-US"/>
        </a:p>
      </dgm:t>
    </dgm:pt>
    <dgm:pt modelId="{B020A1EB-9FB1-446E-BED6-CC57C6F6706F}">
      <dgm:prSet/>
      <dgm:spPr/>
      <dgm:t>
        <a:bodyPr/>
        <a:lstStyle/>
        <a:p>
          <a:r>
            <a:rPr lang="en-US" dirty="0"/>
            <a:t>Phased content and navigation reviews</a:t>
          </a:r>
        </a:p>
      </dgm:t>
    </dgm:pt>
    <dgm:pt modelId="{B9097E53-1DD9-42FB-AD44-B6376A510965}" type="parTrans" cxnId="{6FBFA2B3-612F-4946-9808-D37DDBBC8689}">
      <dgm:prSet/>
      <dgm:spPr/>
      <dgm:t>
        <a:bodyPr/>
        <a:lstStyle/>
        <a:p>
          <a:endParaRPr lang="en-US"/>
        </a:p>
      </dgm:t>
    </dgm:pt>
    <dgm:pt modelId="{F5264F17-C412-4CD1-8376-7389D9299E77}" type="sibTrans" cxnId="{6FBFA2B3-612F-4946-9808-D37DDBBC8689}">
      <dgm:prSet/>
      <dgm:spPr/>
      <dgm:t>
        <a:bodyPr/>
        <a:lstStyle/>
        <a:p>
          <a:endParaRPr lang="en-US"/>
        </a:p>
      </dgm:t>
    </dgm:pt>
    <dgm:pt modelId="{FC431EA6-1A60-DD45-BCA0-EDC92F17F70F}" type="pres">
      <dgm:prSet presAssocID="{24F06153-8C6D-473F-B907-AF743EAE82AF}" presName="vert0" presStyleCnt="0">
        <dgm:presLayoutVars>
          <dgm:dir/>
          <dgm:animOne val="branch"/>
          <dgm:animLvl val="lvl"/>
        </dgm:presLayoutVars>
      </dgm:prSet>
      <dgm:spPr/>
    </dgm:pt>
    <dgm:pt modelId="{63C5CB55-C37D-A546-8B90-7EEA5E169503}" type="pres">
      <dgm:prSet presAssocID="{A23ABC3A-6909-4F0C-8894-8D101BEC6F49}" presName="thickLine" presStyleLbl="alignNode1" presStyleIdx="0" presStyleCnt="3"/>
      <dgm:spPr/>
    </dgm:pt>
    <dgm:pt modelId="{51D3FFA5-7038-A547-B672-6F62907FBDF8}" type="pres">
      <dgm:prSet presAssocID="{A23ABC3A-6909-4F0C-8894-8D101BEC6F49}" presName="horz1" presStyleCnt="0"/>
      <dgm:spPr/>
    </dgm:pt>
    <dgm:pt modelId="{B7C03426-57DA-3C45-BFE9-D6E5A548F907}" type="pres">
      <dgm:prSet presAssocID="{A23ABC3A-6909-4F0C-8894-8D101BEC6F49}" presName="tx1" presStyleLbl="revTx" presStyleIdx="0" presStyleCnt="3"/>
      <dgm:spPr/>
    </dgm:pt>
    <dgm:pt modelId="{7DE3E131-BEB7-614D-915D-87F5AC190821}" type="pres">
      <dgm:prSet presAssocID="{A23ABC3A-6909-4F0C-8894-8D101BEC6F49}" presName="vert1" presStyleCnt="0"/>
      <dgm:spPr/>
    </dgm:pt>
    <dgm:pt modelId="{66B23886-5DC3-7A4D-AF46-57D32E334FAC}" type="pres">
      <dgm:prSet presAssocID="{CAED1C40-5EAE-4291-AA83-64F071B2B6BC}" presName="thickLine" presStyleLbl="alignNode1" presStyleIdx="1" presStyleCnt="3"/>
      <dgm:spPr/>
    </dgm:pt>
    <dgm:pt modelId="{FA71592F-3AFA-E348-9A30-0A5CAFDF05E5}" type="pres">
      <dgm:prSet presAssocID="{CAED1C40-5EAE-4291-AA83-64F071B2B6BC}" presName="horz1" presStyleCnt="0"/>
      <dgm:spPr/>
    </dgm:pt>
    <dgm:pt modelId="{536BDF8C-2B2B-CD45-A0A8-D0B812782961}" type="pres">
      <dgm:prSet presAssocID="{CAED1C40-5EAE-4291-AA83-64F071B2B6BC}" presName="tx1" presStyleLbl="revTx" presStyleIdx="1" presStyleCnt="3"/>
      <dgm:spPr/>
    </dgm:pt>
    <dgm:pt modelId="{3B0BAE87-2E4A-7846-A15A-896FDD8EF1BC}" type="pres">
      <dgm:prSet presAssocID="{CAED1C40-5EAE-4291-AA83-64F071B2B6BC}" presName="vert1" presStyleCnt="0"/>
      <dgm:spPr/>
    </dgm:pt>
    <dgm:pt modelId="{26B78F64-BFB2-C544-878D-ACB8814C873B}" type="pres">
      <dgm:prSet presAssocID="{B020A1EB-9FB1-446E-BED6-CC57C6F6706F}" presName="thickLine" presStyleLbl="alignNode1" presStyleIdx="2" presStyleCnt="3"/>
      <dgm:spPr/>
    </dgm:pt>
    <dgm:pt modelId="{FDD1C6D2-5E5F-4947-8547-E29E8510B400}" type="pres">
      <dgm:prSet presAssocID="{B020A1EB-9FB1-446E-BED6-CC57C6F6706F}" presName="horz1" presStyleCnt="0"/>
      <dgm:spPr/>
    </dgm:pt>
    <dgm:pt modelId="{E30FB414-C2AF-0D48-A895-5DE9CB4D3F0C}" type="pres">
      <dgm:prSet presAssocID="{B020A1EB-9FB1-446E-BED6-CC57C6F6706F}" presName="tx1" presStyleLbl="revTx" presStyleIdx="2" presStyleCnt="3"/>
      <dgm:spPr/>
    </dgm:pt>
    <dgm:pt modelId="{03A56C63-2D7D-D341-B4E2-3D471F6B7115}" type="pres">
      <dgm:prSet presAssocID="{B020A1EB-9FB1-446E-BED6-CC57C6F6706F}" presName="vert1" presStyleCnt="0"/>
      <dgm:spPr/>
    </dgm:pt>
  </dgm:ptLst>
  <dgm:cxnLst>
    <dgm:cxn modelId="{8FBD8E0F-2BBE-4D29-BDC4-994B730D3A77}" srcId="{24F06153-8C6D-473F-B907-AF743EAE82AF}" destId="{CAED1C40-5EAE-4291-AA83-64F071B2B6BC}" srcOrd="1" destOrd="0" parTransId="{FB6325DB-4FC1-414C-BF74-629BB737036F}" sibTransId="{661E7684-DAE5-4891-8042-8A58709971A9}"/>
    <dgm:cxn modelId="{29B41011-6940-F74E-9B0A-4DA9311AC0C2}" type="presOf" srcId="{B020A1EB-9FB1-446E-BED6-CC57C6F6706F}" destId="{E30FB414-C2AF-0D48-A895-5DE9CB4D3F0C}" srcOrd="0" destOrd="0" presId="urn:microsoft.com/office/officeart/2008/layout/LinedList"/>
    <dgm:cxn modelId="{DB849539-3D61-4BE5-83C6-6F8CE7B0561A}" srcId="{24F06153-8C6D-473F-B907-AF743EAE82AF}" destId="{A23ABC3A-6909-4F0C-8894-8D101BEC6F49}" srcOrd="0" destOrd="0" parTransId="{E91B009A-3C4A-4324-BCBA-F7AD19CB9AAC}" sibTransId="{D1A9D50A-D933-4DCC-932D-9D172654B384}"/>
    <dgm:cxn modelId="{B0E12161-96EE-4D45-B5D4-E0A95F3B97D9}" type="presOf" srcId="{CAED1C40-5EAE-4291-AA83-64F071B2B6BC}" destId="{536BDF8C-2B2B-CD45-A0A8-D0B812782961}" srcOrd="0" destOrd="0" presId="urn:microsoft.com/office/officeart/2008/layout/LinedList"/>
    <dgm:cxn modelId="{2B3C487A-A374-DC4B-B375-7FA166F80956}" type="presOf" srcId="{A23ABC3A-6909-4F0C-8894-8D101BEC6F49}" destId="{B7C03426-57DA-3C45-BFE9-D6E5A548F907}" srcOrd="0" destOrd="0" presId="urn:microsoft.com/office/officeart/2008/layout/LinedList"/>
    <dgm:cxn modelId="{6FBFA2B3-612F-4946-9808-D37DDBBC8689}" srcId="{24F06153-8C6D-473F-B907-AF743EAE82AF}" destId="{B020A1EB-9FB1-446E-BED6-CC57C6F6706F}" srcOrd="2" destOrd="0" parTransId="{B9097E53-1DD9-42FB-AD44-B6376A510965}" sibTransId="{F5264F17-C412-4CD1-8376-7389D9299E77}"/>
    <dgm:cxn modelId="{F6C83FCF-C2D8-6A48-A120-A69AE4454ED4}" type="presOf" srcId="{24F06153-8C6D-473F-B907-AF743EAE82AF}" destId="{FC431EA6-1A60-DD45-BCA0-EDC92F17F70F}" srcOrd="0" destOrd="0" presId="urn:microsoft.com/office/officeart/2008/layout/LinedList"/>
    <dgm:cxn modelId="{25507A5D-7238-724A-ABFD-464508961D08}" type="presParOf" srcId="{FC431EA6-1A60-DD45-BCA0-EDC92F17F70F}" destId="{63C5CB55-C37D-A546-8B90-7EEA5E169503}" srcOrd="0" destOrd="0" presId="urn:microsoft.com/office/officeart/2008/layout/LinedList"/>
    <dgm:cxn modelId="{2A1C1DC2-9515-624B-8CE1-2858F91CCE30}" type="presParOf" srcId="{FC431EA6-1A60-DD45-BCA0-EDC92F17F70F}" destId="{51D3FFA5-7038-A547-B672-6F62907FBDF8}" srcOrd="1" destOrd="0" presId="urn:microsoft.com/office/officeart/2008/layout/LinedList"/>
    <dgm:cxn modelId="{6E28BEF4-0D8A-934E-8601-55996DFFABB0}" type="presParOf" srcId="{51D3FFA5-7038-A547-B672-6F62907FBDF8}" destId="{B7C03426-57DA-3C45-BFE9-D6E5A548F907}" srcOrd="0" destOrd="0" presId="urn:microsoft.com/office/officeart/2008/layout/LinedList"/>
    <dgm:cxn modelId="{09AA0989-1684-3642-81C2-2DD4EC5CE470}" type="presParOf" srcId="{51D3FFA5-7038-A547-B672-6F62907FBDF8}" destId="{7DE3E131-BEB7-614D-915D-87F5AC190821}" srcOrd="1" destOrd="0" presId="urn:microsoft.com/office/officeart/2008/layout/LinedList"/>
    <dgm:cxn modelId="{3A8A991C-5BC7-5B4A-8E2E-CB827932BA82}" type="presParOf" srcId="{FC431EA6-1A60-DD45-BCA0-EDC92F17F70F}" destId="{66B23886-5DC3-7A4D-AF46-57D32E334FAC}" srcOrd="2" destOrd="0" presId="urn:microsoft.com/office/officeart/2008/layout/LinedList"/>
    <dgm:cxn modelId="{D904FF7D-C848-A54F-819E-92C44CC4AB2B}" type="presParOf" srcId="{FC431EA6-1A60-DD45-BCA0-EDC92F17F70F}" destId="{FA71592F-3AFA-E348-9A30-0A5CAFDF05E5}" srcOrd="3" destOrd="0" presId="urn:microsoft.com/office/officeart/2008/layout/LinedList"/>
    <dgm:cxn modelId="{7C671E5D-8789-C447-9B9E-C33C7FC9E081}" type="presParOf" srcId="{FA71592F-3AFA-E348-9A30-0A5CAFDF05E5}" destId="{536BDF8C-2B2B-CD45-A0A8-D0B812782961}" srcOrd="0" destOrd="0" presId="urn:microsoft.com/office/officeart/2008/layout/LinedList"/>
    <dgm:cxn modelId="{3B0DB3D2-9C11-B143-AB98-2B6E8BFE10A2}" type="presParOf" srcId="{FA71592F-3AFA-E348-9A30-0A5CAFDF05E5}" destId="{3B0BAE87-2E4A-7846-A15A-896FDD8EF1BC}" srcOrd="1" destOrd="0" presId="urn:microsoft.com/office/officeart/2008/layout/LinedList"/>
    <dgm:cxn modelId="{646322AA-72B6-0C47-A874-16E9EA694650}" type="presParOf" srcId="{FC431EA6-1A60-DD45-BCA0-EDC92F17F70F}" destId="{26B78F64-BFB2-C544-878D-ACB8814C873B}" srcOrd="4" destOrd="0" presId="urn:microsoft.com/office/officeart/2008/layout/LinedList"/>
    <dgm:cxn modelId="{CE835938-2035-F64E-B38C-A8F3BCBA4F98}" type="presParOf" srcId="{FC431EA6-1A60-DD45-BCA0-EDC92F17F70F}" destId="{FDD1C6D2-5E5F-4947-8547-E29E8510B400}" srcOrd="5" destOrd="0" presId="urn:microsoft.com/office/officeart/2008/layout/LinedList"/>
    <dgm:cxn modelId="{7CF2AD6D-ECBD-1A4E-B13B-E596C9B75876}" type="presParOf" srcId="{FDD1C6D2-5E5F-4947-8547-E29E8510B400}" destId="{E30FB414-C2AF-0D48-A895-5DE9CB4D3F0C}" srcOrd="0" destOrd="0" presId="urn:microsoft.com/office/officeart/2008/layout/LinedList"/>
    <dgm:cxn modelId="{EBDAF10E-CAF7-3245-9A47-6102A3DF323E}" type="presParOf" srcId="{FDD1C6D2-5E5F-4947-8547-E29E8510B400}" destId="{03A56C63-2D7D-D341-B4E2-3D471F6B711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06153-8C6D-473F-B907-AF743EAE82AF}"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23ABC3A-6909-4F0C-8894-8D101BEC6F49}">
      <dgm:prSet/>
      <dgm:spPr/>
      <dgm:t>
        <a:bodyPr/>
        <a:lstStyle/>
        <a:p>
          <a:r>
            <a:rPr lang="en-US" dirty="0"/>
            <a:t>Migrate internal pages to the new platform</a:t>
          </a:r>
        </a:p>
      </dgm:t>
    </dgm:pt>
    <dgm:pt modelId="{E91B009A-3C4A-4324-BCBA-F7AD19CB9AAC}" type="parTrans" cxnId="{DB849539-3D61-4BE5-83C6-6F8CE7B0561A}">
      <dgm:prSet/>
      <dgm:spPr/>
      <dgm:t>
        <a:bodyPr/>
        <a:lstStyle/>
        <a:p>
          <a:endParaRPr lang="en-US"/>
        </a:p>
      </dgm:t>
    </dgm:pt>
    <dgm:pt modelId="{D1A9D50A-D933-4DCC-932D-9D172654B384}" type="sibTrans" cxnId="{DB849539-3D61-4BE5-83C6-6F8CE7B0561A}">
      <dgm:prSet/>
      <dgm:spPr/>
      <dgm:t>
        <a:bodyPr/>
        <a:lstStyle/>
        <a:p>
          <a:endParaRPr lang="en-US"/>
        </a:p>
      </dgm:t>
    </dgm:pt>
    <dgm:pt modelId="{CAED1C40-5EAE-4291-AA83-64F071B2B6BC}">
      <dgm:prSet/>
      <dgm:spPr/>
      <dgm:t>
        <a:bodyPr/>
        <a:lstStyle/>
        <a:p>
          <a:r>
            <a:rPr lang="en-US" dirty="0"/>
            <a:t>Create single sign on login for all internal pages</a:t>
          </a:r>
        </a:p>
      </dgm:t>
    </dgm:pt>
    <dgm:pt modelId="{FB6325DB-4FC1-414C-BF74-629BB737036F}" type="parTrans" cxnId="{8FBD8E0F-2BBE-4D29-BDC4-994B730D3A77}">
      <dgm:prSet/>
      <dgm:spPr/>
      <dgm:t>
        <a:bodyPr/>
        <a:lstStyle/>
        <a:p>
          <a:endParaRPr lang="en-US"/>
        </a:p>
      </dgm:t>
    </dgm:pt>
    <dgm:pt modelId="{661E7684-DAE5-4891-8042-8A58709971A9}" type="sibTrans" cxnId="{8FBD8E0F-2BBE-4D29-BDC4-994B730D3A77}">
      <dgm:prSet/>
      <dgm:spPr/>
      <dgm:t>
        <a:bodyPr/>
        <a:lstStyle/>
        <a:p>
          <a:endParaRPr lang="en-US"/>
        </a:p>
      </dgm:t>
    </dgm:pt>
    <dgm:pt modelId="{B020A1EB-9FB1-446E-BED6-CC57C6F6706F}">
      <dgm:prSet/>
      <dgm:spPr/>
      <dgm:t>
        <a:bodyPr/>
        <a:lstStyle/>
        <a:p>
          <a:r>
            <a:rPr lang="en-US" dirty="0"/>
            <a:t>Future integrations with other systems</a:t>
          </a:r>
        </a:p>
      </dgm:t>
    </dgm:pt>
    <dgm:pt modelId="{B9097E53-1DD9-42FB-AD44-B6376A510965}" type="parTrans" cxnId="{6FBFA2B3-612F-4946-9808-D37DDBBC8689}">
      <dgm:prSet/>
      <dgm:spPr/>
      <dgm:t>
        <a:bodyPr/>
        <a:lstStyle/>
        <a:p>
          <a:endParaRPr lang="en-US"/>
        </a:p>
      </dgm:t>
    </dgm:pt>
    <dgm:pt modelId="{F5264F17-C412-4CD1-8376-7389D9299E77}" type="sibTrans" cxnId="{6FBFA2B3-612F-4946-9808-D37DDBBC8689}">
      <dgm:prSet/>
      <dgm:spPr/>
      <dgm:t>
        <a:bodyPr/>
        <a:lstStyle/>
        <a:p>
          <a:endParaRPr lang="en-US"/>
        </a:p>
      </dgm:t>
    </dgm:pt>
    <dgm:pt modelId="{83546D89-C8CB-524F-9923-E0E2881F2E4F}">
      <dgm:prSet/>
      <dgm:spPr/>
      <dgm:t>
        <a:bodyPr/>
        <a:lstStyle/>
        <a:p>
          <a:r>
            <a:rPr lang="en-US"/>
            <a:t>Continuous improvements on search and navigation</a:t>
          </a:r>
        </a:p>
      </dgm:t>
    </dgm:pt>
    <dgm:pt modelId="{37295BC8-BD60-9F40-A47E-1B2F120534A6}" type="parTrans" cxnId="{16EACFDB-31A4-7B47-8408-BD0F30B3E63A}">
      <dgm:prSet/>
      <dgm:spPr/>
      <dgm:t>
        <a:bodyPr/>
        <a:lstStyle/>
        <a:p>
          <a:endParaRPr lang="en-US"/>
        </a:p>
      </dgm:t>
    </dgm:pt>
    <dgm:pt modelId="{FF835074-3D23-6B4E-9E72-198D1B486895}" type="sibTrans" cxnId="{16EACFDB-31A4-7B47-8408-BD0F30B3E63A}">
      <dgm:prSet/>
      <dgm:spPr/>
      <dgm:t>
        <a:bodyPr/>
        <a:lstStyle/>
        <a:p>
          <a:endParaRPr lang="en-US"/>
        </a:p>
      </dgm:t>
    </dgm:pt>
    <dgm:pt modelId="{FC431EA6-1A60-DD45-BCA0-EDC92F17F70F}" type="pres">
      <dgm:prSet presAssocID="{24F06153-8C6D-473F-B907-AF743EAE82AF}" presName="vert0" presStyleCnt="0">
        <dgm:presLayoutVars>
          <dgm:dir/>
          <dgm:animOne val="branch"/>
          <dgm:animLvl val="lvl"/>
        </dgm:presLayoutVars>
      </dgm:prSet>
      <dgm:spPr/>
    </dgm:pt>
    <dgm:pt modelId="{63C5CB55-C37D-A546-8B90-7EEA5E169503}" type="pres">
      <dgm:prSet presAssocID="{A23ABC3A-6909-4F0C-8894-8D101BEC6F49}" presName="thickLine" presStyleLbl="alignNode1" presStyleIdx="0" presStyleCnt="4"/>
      <dgm:spPr/>
    </dgm:pt>
    <dgm:pt modelId="{51D3FFA5-7038-A547-B672-6F62907FBDF8}" type="pres">
      <dgm:prSet presAssocID="{A23ABC3A-6909-4F0C-8894-8D101BEC6F49}" presName="horz1" presStyleCnt="0"/>
      <dgm:spPr/>
    </dgm:pt>
    <dgm:pt modelId="{B7C03426-57DA-3C45-BFE9-D6E5A548F907}" type="pres">
      <dgm:prSet presAssocID="{A23ABC3A-6909-4F0C-8894-8D101BEC6F49}" presName="tx1" presStyleLbl="revTx" presStyleIdx="0" presStyleCnt="4"/>
      <dgm:spPr/>
    </dgm:pt>
    <dgm:pt modelId="{7DE3E131-BEB7-614D-915D-87F5AC190821}" type="pres">
      <dgm:prSet presAssocID="{A23ABC3A-6909-4F0C-8894-8D101BEC6F49}" presName="vert1" presStyleCnt="0"/>
      <dgm:spPr/>
    </dgm:pt>
    <dgm:pt modelId="{66B23886-5DC3-7A4D-AF46-57D32E334FAC}" type="pres">
      <dgm:prSet presAssocID="{CAED1C40-5EAE-4291-AA83-64F071B2B6BC}" presName="thickLine" presStyleLbl="alignNode1" presStyleIdx="1" presStyleCnt="4"/>
      <dgm:spPr/>
    </dgm:pt>
    <dgm:pt modelId="{FA71592F-3AFA-E348-9A30-0A5CAFDF05E5}" type="pres">
      <dgm:prSet presAssocID="{CAED1C40-5EAE-4291-AA83-64F071B2B6BC}" presName="horz1" presStyleCnt="0"/>
      <dgm:spPr/>
    </dgm:pt>
    <dgm:pt modelId="{536BDF8C-2B2B-CD45-A0A8-D0B812782961}" type="pres">
      <dgm:prSet presAssocID="{CAED1C40-5EAE-4291-AA83-64F071B2B6BC}" presName="tx1" presStyleLbl="revTx" presStyleIdx="1" presStyleCnt="4"/>
      <dgm:spPr/>
    </dgm:pt>
    <dgm:pt modelId="{3B0BAE87-2E4A-7846-A15A-896FDD8EF1BC}" type="pres">
      <dgm:prSet presAssocID="{CAED1C40-5EAE-4291-AA83-64F071B2B6BC}" presName="vert1" presStyleCnt="0"/>
      <dgm:spPr/>
    </dgm:pt>
    <dgm:pt modelId="{26B78F64-BFB2-C544-878D-ACB8814C873B}" type="pres">
      <dgm:prSet presAssocID="{B020A1EB-9FB1-446E-BED6-CC57C6F6706F}" presName="thickLine" presStyleLbl="alignNode1" presStyleIdx="2" presStyleCnt="4"/>
      <dgm:spPr/>
    </dgm:pt>
    <dgm:pt modelId="{FDD1C6D2-5E5F-4947-8547-E29E8510B400}" type="pres">
      <dgm:prSet presAssocID="{B020A1EB-9FB1-446E-BED6-CC57C6F6706F}" presName="horz1" presStyleCnt="0"/>
      <dgm:spPr/>
    </dgm:pt>
    <dgm:pt modelId="{E30FB414-C2AF-0D48-A895-5DE9CB4D3F0C}" type="pres">
      <dgm:prSet presAssocID="{B020A1EB-9FB1-446E-BED6-CC57C6F6706F}" presName="tx1" presStyleLbl="revTx" presStyleIdx="2" presStyleCnt="4"/>
      <dgm:spPr/>
    </dgm:pt>
    <dgm:pt modelId="{03A56C63-2D7D-D341-B4E2-3D471F6B7115}" type="pres">
      <dgm:prSet presAssocID="{B020A1EB-9FB1-446E-BED6-CC57C6F6706F}" presName="vert1" presStyleCnt="0"/>
      <dgm:spPr/>
    </dgm:pt>
    <dgm:pt modelId="{F474C761-9773-3949-B4DD-B770E75F603A}" type="pres">
      <dgm:prSet presAssocID="{83546D89-C8CB-524F-9923-E0E2881F2E4F}" presName="thickLine" presStyleLbl="alignNode1" presStyleIdx="3" presStyleCnt="4"/>
      <dgm:spPr/>
    </dgm:pt>
    <dgm:pt modelId="{B7E8F450-0909-B341-B01D-1BFDC9B3E3B5}" type="pres">
      <dgm:prSet presAssocID="{83546D89-C8CB-524F-9923-E0E2881F2E4F}" presName="horz1" presStyleCnt="0"/>
      <dgm:spPr/>
    </dgm:pt>
    <dgm:pt modelId="{D82F7168-E06F-314A-A283-36A28D9631CD}" type="pres">
      <dgm:prSet presAssocID="{83546D89-C8CB-524F-9923-E0E2881F2E4F}" presName="tx1" presStyleLbl="revTx" presStyleIdx="3" presStyleCnt="4"/>
      <dgm:spPr/>
    </dgm:pt>
    <dgm:pt modelId="{E0C3CC2F-37EF-3049-A339-78C8CFCD7D55}" type="pres">
      <dgm:prSet presAssocID="{83546D89-C8CB-524F-9923-E0E2881F2E4F}" presName="vert1" presStyleCnt="0"/>
      <dgm:spPr/>
    </dgm:pt>
  </dgm:ptLst>
  <dgm:cxnLst>
    <dgm:cxn modelId="{8FBD8E0F-2BBE-4D29-BDC4-994B730D3A77}" srcId="{24F06153-8C6D-473F-B907-AF743EAE82AF}" destId="{CAED1C40-5EAE-4291-AA83-64F071B2B6BC}" srcOrd="1" destOrd="0" parTransId="{FB6325DB-4FC1-414C-BF74-629BB737036F}" sibTransId="{661E7684-DAE5-4891-8042-8A58709971A9}"/>
    <dgm:cxn modelId="{29B41011-6940-F74E-9B0A-4DA9311AC0C2}" type="presOf" srcId="{B020A1EB-9FB1-446E-BED6-CC57C6F6706F}" destId="{E30FB414-C2AF-0D48-A895-5DE9CB4D3F0C}" srcOrd="0" destOrd="0" presId="urn:microsoft.com/office/officeart/2008/layout/LinedList"/>
    <dgm:cxn modelId="{DB849539-3D61-4BE5-83C6-6F8CE7B0561A}" srcId="{24F06153-8C6D-473F-B907-AF743EAE82AF}" destId="{A23ABC3A-6909-4F0C-8894-8D101BEC6F49}" srcOrd="0" destOrd="0" parTransId="{E91B009A-3C4A-4324-BCBA-F7AD19CB9AAC}" sibTransId="{D1A9D50A-D933-4DCC-932D-9D172654B384}"/>
    <dgm:cxn modelId="{B0E12161-96EE-4D45-B5D4-E0A95F3B97D9}" type="presOf" srcId="{CAED1C40-5EAE-4291-AA83-64F071B2B6BC}" destId="{536BDF8C-2B2B-CD45-A0A8-D0B812782961}" srcOrd="0" destOrd="0" presId="urn:microsoft.com/office/officeart/2008/layout/LinedList"/>
    <dgm:cxn modelId="{2B3C487A-A374-DC4B-B375-7FA166F80956}" type="presOf" srcId="{A23ABC3A-6909-4F0C-8894-8D101BEC6F49}" destId="{B7C03426-57DA-3C45-BFE9-D6E5A548F907}" srcOrd="0" destOrd="0" presId="urn:microsoft.com/office/officeart/2008/layout/LinedList"/>
    <dgm:cxn modelId="{6FBFA2B3-612F-4946-9808-D37DDBBC8689}" srcId="{24F06153-8C6D-473F-B907-AF743EAE82AF}" destId="{B020A1EB-9FB1-446E-BED6-CC57C6F6706F}" srcOrd="2" destOrd="0" parTransId="{B9097E53-1DD9-42FB-AD44-B6376A510965}" sibTransId="{F5264F17-C412-4CD1-8376-7389D9299E77}"/>
    <dgm:cxn modelId="{F6C83FCF-C2D8-6A48-A120-A69AE4454ED4}" type="presOf" srcId="{24F06153-8C6D-473F-B907-AF743EAE82AF}" destId="{FC431EA6-1A60-DD45-BCA0-EDC92F17F70F}" srcOrd="0" destOrd="0" presId="urn:microsoft.com/office/officeart/2008/layout/LinedList"/>
    <dgm:cxn modelId="{39097BDA-3B1C-3C43-AEF3-6C0037CDC08F}" type="presOf" srcId="{83546D89-C8CB-524F-9923-E0E2881F2E4F}" destId="{D82F7168-E06F-314A-A283-36A28D9631CD}" srcOrd="0" destOrd="0" presId="urn:microsoft.com/office/officeart/2008/layout/LinedList"/>
    <dgm:cxn modelId="{16EACFDB-31A4-7B47-8408-BD0F30B3E63A}" srcId="{24F06153-8C6D-473F-B907-AF743EAE82AF}" destId="{83546D89-C8CB-524F-9923-E0E2881F2E4F}" srcOrd="3" destOrd="0" parTransId="{37295BC8-BD60-9F40-A47E-1B2F120534A6}" sibTransId="{FF835074-3D23-6B4E-9E72-198D1B486895}"/>
    <dgm:cxn modelId="{25507A5D-7238-724A-ABFD-464508961D08}" type="presParOf" srcId="{FC431EA6-1A60-DD45-BCA0-EDC92F17F70F}" destId="{63C5CB55-C37D-A546-8B90-7EEA5E169503}" srcOrd="0" destOrd="0" presId="urn:microsoft.com/office/officeart/2008/layout/LinedList"/>
    <dgm:cxn modelId="{2A1C1DC2-9515-624B-8CE1-2858F91CCE30}" type="presParOf" srcId="{FC431EA6-1A60-DD45-BCA0-EDC92F17F70F}" destId="{51D3FFA5-7038-A547-B672-6F62907FBDF8}" srcOrd="1" destOrd="0" presId="urn:microsoft.com/office/officeart/2008/layout/LinedList"/>
    <dgm:cxn modelId="{6E28BEF4-0D8A-934E-8601-55996DFFABB0}" type="presParOf" srcId="{51D3FFA5-7038-A547-B672-6F62907FBDF8}" destId="{B7C03426-57DA-3C45-BFE9-D6E5A548F907}" srcOrd="0" destOrd="0" presId="urn:microsoft.com/office/officeart/2008/layout/LinedList"/>
    <dgm:cxn modelId="{09AA0989-1684-3642-81C2-2DD4EC5CE470}" type="presParOf" srcId="{51D3FFA5-7038-A547-B672-6F62907FBDF8}" destId="{7DE3E131-BEB7-614D-915D-87F5AC190821}" srcOrd="1" destOrd="0" presId="urn:microsoft.com/office/officeart/2008/layout/LinedList"/>
    <dgm:cxn modelId="{3A8A991C-5BC7-5B4A-8E2E-CB827932BA82}" type="presParOf" srcId="{FC431EA6-1A60-DD45-BCA0-EDC92F17F70F}" destId="{66B23886-5DC3-7A4D-AF46-57D32E334FAC}" srcOrd="2" destOrd="0" presId="urn:microsoft.com/office/officeart/2008/layout/LinedList"/>
    <dgm:cxn modelId="{D904FF7D-C848-A54F-819E-92C44CC4AB2B}" type="presParOf" srcId="{FC431EA6-1A60-DD45-BCA0-EDC92F17F70F}" destId="{FA71592F-3AFA-E348-9A30-0A5CAFDF05E5}" srcOrd="3" destOrd="0" presId="urn:microsoft.com/office/officeart/2008/layout/LinedList"/>
    <dgm:cxn modelId="{7C671E5D-8789-C447-9B9E-C33C7FC9E081}" type="presParOf" srcId="{FA71592F-3AFA-E348-9A30-0A5CAFDF05E5}" destId="{536BDF8C-2B2B-CD45-A0A8-D0B812782961}" srcOrd="0" destOrd="0" presId="urn:microsoft.com/office/officeart/2008/layout/LinedList"/>
    <dgm:cxn modelId="{3B0DB3D2-9C11-B143-AB98-2B6E8BFE10A2}" type="presParOf" srcId="{FA71592F-3AFA-E348-9A30-0A5CAFDF05E5}" destId="{3B0BAE87-2E4A-7846-A15A-896FDD8EF1BC}" srcOrd="1" destOrd="0" presId="urn:microsoft.com/office/officeart/2008/layout/LinedList"/>
    <dgm:cxn modelId="{646322AA-72B6-0C47-A874-16E9EA694650}" type="presParOf" srcId="{FC431EA6-1A60-DD45-BCA0-EDC92F17F70F}" destId="{26B78F64-BFB2-C544-878D-ACB8814C873B}" srcOrd="4" destOrd="0" presId="urn:microsoft.com/office/officeart/2008/layout/LinedList"/>
    <dgm:cxn modelId="{CE835938-2035-F64E-B38C-A8F3BCBA4F98}" type="presParOf" srcId="{FC431EA6-1A60-DD45-BCA0-EDC92F17F70F}" destId="{FDD1C6D2-5E5F-4947-8547-E29E8510B400}" srcOrd="5" destOrd="0" presId="urn:microsoft.com/office/officeart/2008/layout/LinedList"/>
    <dgm:cxn modelId="{7CF2AD6D-ECBD-1A4E-B13B-E596C9B75876}" type="presParOf" srcId="{FDD1C6D2-5E5F-4947-8547-E29E8510B400}" destId="{E30FB414-C2AF-0D48-A895-5DE9CB4D3F0C}" srcOrd="0" destOrd="0" presId="urn:microsoft.com/office/officeart/2008/layout/LinedList"/>
    <dgm:cxn modelId="{EBDAF10E-CAF7-3245-9A47-6102A3DF323E}" type="presParOf" srcId="{FDD1C6D2-5E5F-4947-8547-E29E8510B400}" destId="{03A56C63-2D7D-D341-B4E2-3D471F6B7115}" srcOrd="1" destOrd="0" presId="urn:microsoft.com/office/officeart/2008/layout/LinedList"/>
    <dgm:cxn modelId="{7A33A38D-7F57-C44B-8E3A-573EAF44877A}" type="presParOf" srcId="{FC431EA6-1A60-DD45-BCA0-EDC92F17F70F}" destId="{F474C761-9773-3949-B4DD-B770E75F603A}" srcOrd="6" destOrd="0" presId="urn:microsoft.com/office/officeart/2008/layout/LinedList"/>
    <dgm:cxn modelId="{C42ADB3B-2DA4-7942-9ADF-32056330373F}" type="presParOf" srcId="{FC431EA6-1A60-DD45-BCA0-EDC92F17F70F}" destId="{B7E8F450-0909-B341-B01D-1BFDC9B3E3B5}" srcOrd="7" destOrd="0" presId="urn:microsoft.com/office/officeart/2008/layout/LinedList"/>
    <dgm:cxn modelId="{A0F3256A-62AC-6647-9CA4-DB6A71D3C052}" type="presParOf" srcId="{B7E8F450-0909-B341-B01D-1BFDC9B3E3B5}" destId="{D82F7168-E06F-314A-A283-36A28D9631CD}" srcOrd="0" destOrd="0" presId="urn:microsoft.com/office/officeart/2008/layout/LinedList"/>
    <dgm:cxn modelId="{9BD51756-B2FB-484A-A20B-47CFEA6E9CED}" type="presParOf" srcId="{B7E8F450-0909-B341-B01D-1BFDC9B3E3B5}" destId="{E0C3CC2F-37EF-3049-A339-78C8CFCD7D5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72766-593C-4D15-A49A-98FE45786EB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F6C4423-159B-4C5D-BF8B-B9418696A0B6}">
      <dgm:prSet/>
      <dgm:spPr/>
      <dgm:t>
        <a:bodyPr/>
        <a:lstStyle/>
        <a:p>
          <a:pPr>
            <a:lnSpc>
              <a:spcPct val="100000"/>
            </a:lnSpc>
          </a:pPr>
          <a:r>
            <a:rPr lang="en-US"/>
            <a:t>Editor access for campus partners</a:t>
          </a:r>
        </a:p>
      </dgm:t>
    </dgm:pt>
    <dgm:pt modelId="{14954C4F-9DD3-4B8F-BBFF-AB9D54961F1D}" type="parTrans" cxnId="{546B85DD-3CDB-48F9-A6BD-E48A2523B7CE}">
      <dgm:prSet/>
      <dgm:spPr/>
      <dgm:t>
        <a:bodyPr/>
        <a:lstStyle/>
        <a:p>
          <a:endParaRPr lang="en-US"/>
        </a:p>
      </dgm:t>
    </dgm:pt>
    <dgm:pt modelId="{124D6F58-E0A5-45F9-AABE-344D25CA73CD}" type="sibTrans" cxnId="{546B85DD-3CDB-48F9-A6BD-E48A2523B7CE}">
      <dgm:prSet/>
      <dgm:spPr/>
      <dgm:t>
        <a:bodyPr/>
        <a:lstStyle/>
        <a:p>
          <a:pPr>
            <a:lnSpc>
              <a:spcPct val="100000"/>
            </a:lnSpc>
          </a:pPr>
          <a:endParaRPr lang="en-US"/>
        </a:p>
      </dgm:t>
    </dgm:pt>
    <dgm:pt modelId="{B31E86FF-C0D7-4DCC-8273-D973C0E5AFFF}">
      <dgm:prSet/>
      <dgm:spPr/>
      <dgm:t>
        <a:bodyPr/>
        <a:lstStyle/>
        <a:p>
          <a:pPr>
            <a:lnSpc>
              <a:spcPct val="100000"/>
            </a:lnSpc>
          </a:pPr>
          <a:r>
            <a:rPr lang="en-US"/>
            <a:t>Training for using the content management system</a:t>
          </a:r>
        </a:p>
      </dgm:t>
    </dgm:pt>
    <dgm:pt modelId="{203E8ABD-DB82-4755-958C-C9B0AF1EFAC5}" type="parTrans" cxnId="{F7C928DB-1F24-470B-9B10-72A10A4942A2}">
      <dgm:prSet/>
      <dgm:spPr/>
      <dgm:t>
        <a:bodyPr/>
        <a:lstStyle/>
        <a:p>
          <a:endParaRPr lang="en-US"/>
        </a:p>
      </dgm:t>
    </dgm:pt>
    <dgm:pt modelId="{8C799C8C-6150-47ED-8294-BCC40242D279}" type="sibTrans" cxnId="{F7C928DB-1F24-470B-9B10-72A10A4942A2}">
      <dgm:prSet/>
      <dgm:spPr/>
      <dgm:t>
        <a:bodyPr/>
        <a:lstStyle/>
        <a:p>
          <a:endParaRPr lang="en-US"/>
        </a:p>
      </dgm:t>
    </dgm:pt>
    <dgm:pt modelId="{55F7300B-046A-4405-A151-60A0E551FACE}" type="pres">
      <dgm:prSet presAssocID="{D1672766-593C-4D15-A49A-98FE45786EBB}" presName="root" presStyleCnt="0">
        <dgm:presLayoutVars>
          <dgm:dir/>
          <dgm:resizeHandles val="exact"/>
        </dgm:presLayoutVars>
      </dgm:prSet>
      <dgm:spPr/>
    </dgm:pt>
    <dgm:pt modelId="{0D873EA8-B7CF-4185-B025-482E488FBF1E}" type="pres">
      <dgm:prSet presAssocID="{D1672766-593C-4D15-A49A-98FE45786EBB}" presName="container" presStyleCnt="0">
        <dgm:presLayoutVars>
          <dgm:dir/>
          <dgm:resizeHandles val="exact"/>
        </dgm:presLayoutVars>
      </dgm:prSet>
      <dgm:spPr/>
    </dgm:pt>
    <dgm:pt modelId="{314EA034-123F-4EA7-9EA7-7BE554F54388}" type="pres">
      <dgm:prSet presAssocID="{CF6C4423-159B-4C5D-BF8B-B9418696A0B6}" presName="compNode" presStyleCnt="0"/>
      <dgm:spPr/>
    </dgm:pt>
    <dgm:pt modelId="{B5A53FA3-396B-4DD3-B70A-4E856623EA4F}" type="pres">
      <dgm:prSet presAssocID="{CF6C4423-159B-4C5D-BF8B-B9418696A0B6}" presName="iconBgRect" presStyleLbl="bgShp" presStyleIdx="0" presStyleCnt="2"/>
      <dgm:spPr/>
    </dgm:pt>
    <dgm:pt modelId="{4FEF1688-EC70-444D-BE3A-4114E29BA873}" type="pres">
      <dgm:prSet presAssocID="{CF6C4423-159B-4C5D-BF8B-B9418696A0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806BB235-8E12-48E5-98FE-2A38C003587B}" type="pres">
      <dgm:prSet presAssocID="{CF6C4423-159B-4C5D-BF8B-B9418696A0B6}" presName="spaceRect" presStyleCnt="0"/>
      <dgm:spPr/>
    </dgm:pt>
    <dgm:pt modelId="{16339174-1B0F-49EA-B06E-2F34C1EA9175}" type="pres">
      <dgm:prSet presAssocID="{CF6C4423-159B-4C5D-BF8B-B9418696A0B6}" presName="textRect" presStyleLbl="revTx" presStyleIdx="0" presStyleCnt="2">
        <dgm:presLayoutVars>
          <dgm:chMax val="1"/>
          <dgm:chPref val="1"/>
        </dgm:presLayoutVars>
      </dgm:prSet>
      <dgm:spPr/>
    </dgm:pt>
    <dgm:pt modelId="{B5A63292-839B-4C20-87D6-2FD44D4BA594}" type="pres">
      <dgm:prSet presAssocID="{124D6F58-E0A5-45F9-AABE-344D25CA73CD}" presName="sibTrans" presStyleLbl="sibTrans2D1" presStyleIdx="0" presStyleCnt="0"/>
      <dgm:spPr/>
    </dgm:pt>
    <dgm:pt modelId="{360942E2-F019-4C83-98F6-F6A078DA5905}" type="pres">
      <dgm:prSet presAssocID="{B31E86FF-C0D7-4DCC-8273-D973C0E5AFFF}" presName="compNode" presStyleCnt="0"/>
      <dgm:spPr/>
    </dgm:pt>
    <dgm:pt modelId="{7F1425E8-6858-4549-8F92-D6FA82F4C0AD}" type="pres">
      <dgm:prSet presAssocID="{B31E86FF-C0D7-4DCC-8273-D973C0E5AFFF}" presName="iconBgRect" presStyleLbl="bgShp" presStyleIdx="1" presStyleCnt="2"/>
      <dgm:spPr/>
    </dgm:pt>
    <dgm:pt modelId="{F2CCD199-3DD7-4F2B-A14A-C6439761A224}" type="pres">
      <dgm:prSet presAssocID="{B31E86FF-C0D7-4DCC-8273-D973C0E5AF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D73C9EE4-3BC5-4331-B0E1-7B4EC8C6C580}" type="pres">
      <dgm:prSet presAssocID="{B31E86FF-C0D7-4DCC-8273-D973C0E5AFFF}" presName="spaceRect" presStyleCnt="0"/>
      <dgm:spPr/>
    </dgm:pt>
    <dgm:pt modelId="{91CA6AE6-41CA-402A-9919-8C5C56AFC831}" type="pres">
      <dgm:prSet presAssocID="{B31E86FF-C0D7-4DCC-8273-D973C0E5AFFF}" presName="textRect" presStyleLbl="revTx" presStyleIdx="1" presStyleCnt="2">
        <dgm:presLayoutVars>
          <dgm:chMax val="1"/>
          <dgm:chPref val="1"/>
        </dgm:presLayoutVars>
      </dgm:prSet>
      <dgm:spPr/>
    </dgm:pt>
  </dgm:ptLst>
  <dgm:cxnLst>
    <dgm:cxn modelId="{0159522A-E783-4C76-9195-B76A60C5DCA8}" type="presOf" srcId="{CF6C4423-159B-4C5D-BF8B-B9418696A0B6}" destId="{16339174-1B0F-49EA-B06E-2F34C1EA9175}" srcOrd="0" destOrd="0" presId="urn:microsoft.com/office/officeart/2018/2/layout/IconCircleList"/>
    <dgm:cxn modelId="{C7DB67B3-E407-49DF-8A11-039F562D5ADF}" type="presOf" srcId="{124D6F58-E0A5-45F9-AABE-344D25CA73CD}" destId="{B5A63292-839B-4C20-87D6-2FD44D4BA594}" srcOrd="0" destOrd="0" presId="urn:microsoft.com/office/officeart/2018/2/layout/IconCircleList"/>
    <dgm:cxn modelId="{F7C928DB-1F24-470B-9B10-72A10A4942A2}" srcId="{D1672766-593C-4D15-A49A-98FE45786EBB}" destId="{B31E86FF-C0D7-4DCC-8273-D973C0E5AFFF}" srcOrd="1" destOrd="0" parTransId="{203E8ABD-DB82-4755-958C-C9B0AF1EFAC5}" sibTransId="{8C799C8C-6150-47ED-8294-BCC40242D279}"/>
    <dgm:cxn modelId="{546B85DD-3CDB-48F9-A6BD-E48A2523B7CE}" srcId="{D1672766-593C-4D15-A49A-98FE45786EBB}" destId="{CF6C4423-159B-4C5D-BF8B-B9418696A0B6}" srcOrd="0" destOrd="0" parTransId="{14954C4F-9DD3-4B8F-BBFF-AB9D54961F1D}" sibTransId="{124D6F58-E0A5-45F9-AABE-344D25CA73CD}"/>
    <dgm:cxn modelId="{FA4726EC-F9C0-40C0-AC14-8F3CCB6DAA78}" type="presOf" srcId="{B31E86FF-C0D7-4DCC-8273-D973C0E5AFFF}" destId="{91CA6AE6-41CA-402A-9919-8C5C56AFC831}" srcOrd="0" destOrd="0" presId="urn:microsoft.com/office/officeart/2018/2/layout/IconCircleList"/>
    <dgm:cxn modelId="{51F32AFC-EF9A-40DB-900E-023911254CA1}" type="presOf" srcId="{D1672766-593C-4D15-A49A-98FE45786EBB}" destId="{55F7300B-046A-4405-A151-60A0E551FACE}" srcOrd="0" destOrd="0" presId="urn:microsoft.com/office/officeart/2018/2/layout/IconCircleList"/>
    <dgm:cxn modelId="{9B3A7F94-ADFE-4D1E-AC57-EF4503D34262}" type="presParOf" srcId="{55F7300B-046A-4405-A151-60A0E551FACE}" destId="{0D873EA8-B7CF-4185-B025-482E488FBF1E}" srcOrd="0" destOrd="0" presId="urn:microsoft.com/office/officeart/2018/2/layout/IconCircleList"/>
    <dgm:cxn modelId="{F9495305-59C7-4FAC-8550-0BD5C1A9FF6E}" type="presParOf" srcId="{0D873EA8-B7CF-4185-B025-482E488FBF1E}" destId="{314EA034-123F-4EA7-9EA7-7BE554F54388}" srcOrd="0" destOrd="0" presId="urn:microsoft.com/office/officeart/2018/2/layout/IconCircleList"/>
    <dgm:cxn modelId="{2A653EF8-7F91-4318-A144-8E8C64901665}" type="presParOf" srcId="{314EA034-123F-4EA7-9EA7-7BE554F54388}" destId="{B5A53FA3-396B-4DD3-B70A-4E856623EA4F}" srcOrd="0" destOrd="0" presId="urn:microsoft.com/office/officeart/2018/2/layout/IconCircleList"/>
    <dgm:cxn modelId="{B9ECA4A7-5C92-4844-8079-3991E01C0C3C}" type="presParOf" srcId="{314EA034-123F-4EA7-9EA7-7BE554F54388}" destId="{4FEF1688-EC70-444D-BE3A-4114E29BA873}" srcOrd="1" destOrd="0" presId="urn:microsoft.com/office/officeart/2018/2/layout/IconCircleList"/>
    <dgm:cxn modelId="{745EA8F1-263B-4CF1-B148-3E4F0B5BB4B1}" type="presParOf" srcId="{314EA034-123F-4EA7-9EA7-7BE554F54388}" destId="{806BB235-8E12-48E5-98FE-2A38C003587B}" srcOrd="2" destOrd="0" presId="urn:microsoft.com/office/officeart/2018/2/layout/IconCircleList"/>
    <dgm:cxn modelId="{9198B2BB-8D96-4200-9962-CC28497CFC68}" type="presParOf" srcId="{314EA034-123F-4EA7-9EA7-7BE554F54388}" destId="{16339174-1B0F-49EA-B06E-2F34C1EA9175}" srcOrd="3" destOrd="0" presId="urn:microsoft.com/office/officeart/2018/2/layout/IconCircleList"/>
    <dgm:cxn modelId="{636D3EDC-B6BD-4BB1-8680-9E9D5B73B0A0}" type="presParOf" srcId="{0D873EA8-B7CF-4185-B025-482E488FBF1E}" destId="{B5A63292-839B-4C20-87D6-2FD44D4BA594}" srcOrd="1" destOrd="0" presId="urn:microsoft.com/office/officeart/2018/2/layout/IconCircleList"/>
    <dgm:cxn modelId="{D611667E-A6EF-4A1A-A878-BB6A007DFCFC}" type="presParOf" srcId="{0D873EA8-B7CF-4185-B025-482E488FBF1E}" destId="{360942E2-F019-4C83-98F6-F6A078DA5905}" srcOrd="2" destOrd="0" presId="urn:microsoft.com/office/officeart/2018/2/layout/IconCircleList"/>
    <dgm:cxn modelId="{C4A49954-CC36-4FDC-B63B-1598AACB4007}" type="presParOf" srcId="{360942E2-F019-4C83-98F6-F6A078DA5905}" destId="{7F1425E8-6858-4549-8F92-D6FA82F4C0AD}" srcOrd="0" destOrd="0" presId="urn:microsoft.com/office/officeart/2018/2/layout/IconCircleList"/>
    <dgm:cxn modelId="{BD69FC55-564F-4B84-A7F5-04C071C2DBA1}" type="presParOf" srcId="{360942E2-F019-4C83-98F6-F6A078DA5905}" destId="{F2CCD199-3DD7-4F2B-A14A-C6439761A224}" srcOrd="1" destOrd="0" presId="urn:microsoft.com/office/officeart/2018/2/layout/IconCircleList"/>
    <dgm:cxn modelId="{3D77AD0F-5CAA-4FD6-A345-4BCE813E5EDA}" type="presParOf" srcId="{360942E2-F019-4C83-98F6-F6A078DA5905}" destId="{D73C9EE4-3BC5-4331-B0E1-7B4EC8C6C580}" srcOrd="2" destOrd="0" presId="urn:microsoft.com/office/officeart/2018/2/layout/IconCircleList"/>
    <dgm:cxn modelId="{C3CB88B4-3A05-42FE-A1BD-CF16F8C022C8}" type="presParOf" srcId="{360942E2-F019-4C83-98F6-F6A078DA5905}" destId="{91CA6AE6-41CA-402A-9919-8C5C56AFC83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672766-593C-4D15-A49A-98FE45786EB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F6C4423-159B-4C5D-BF8B-B9418696A0B6}">
      <dgm:prSet/>
      <dgm:spPr/>
      <dgm:t>
        <a:bodyPr/>
        <a:lstStyle/>
        <a:p>
          <a:r>
            <a:rPr lang="en-US" b="1" dirty="0"/>
            <a:t>Technical issues? </a:t>
          </a:r>
          <a:br>
            <a:rPr lang="en-US" b="1" dirty="0"/>
          </a:br>
          <a:r>
            <a:rPr lang="en-US" dirty="0"/>
            <a:t>Call the service desk at x1111</a:t>
          </a:r>
        </a:p>
      </dgm:t>
    </dgm:pt>
    <dgm:pt modelId="{14954C4F-9DD3-4B8F-BBFF-AB9D54961F1D}" type="parTrans" cxnId="{546B85DD-3CDB-48F9-A6BD-E48A2523B7CE}">
      <dgm:prSet/>
      <dgm:spPr/>
      <dgm:t>
        <a:bodyPr/>
        <a:lstStyle/>
        <a:p>
          <a:endParaRPr lang="en-US"/>
        </a:p>
      </dgm:t>
    </dgm:pt>
    <dgm:pt modelId="{124D6F58-E0A5-45F9-AABE-344D25CA73CD}" type="sibTrans" cxnId="{546B85DD-3CDB-48F9-A6BD-E48A2523B7CE}">
      <dgm:prSet/>
      <dgm:spPr/>
      <dgm:t>
        <a:bodyPr/>
        <a:lstStyle/>
        <a:p>
          <a:endParaRPr lang="en-US"/>
        </a:p>
      </dgm:t>
    </dgm:pt>
    <dgm:pt modelId="{B31E86FF-C0D7-4DCC-8273-D973C0E5AFFF}">
      <dgm:prSet/>
      <dgm:spPr/>
      <dgm:t>
        <a:bodyPr/>
        <a:lstStyle/>
        <a:p>
          <a:r>
            <a:rPr lang="en-US" b="1" dirty="0"/>
            <a:t>Website content updates? </a:t>
          </a:r>
          <a:br>
            <a:rPr lang="en-US" b="1" dirty="0"/>
          </a:br>
          <a:r>
            <a:rPr lang="en-US" dirty="0"/>
            <a:t>Use our Web Request form at </a:t>
          </a:r>
          <a:r>
            <a:rPr lang="en-US"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creighton.edu</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en-US"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ucom</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/web</a:t>
          </a:r>
          <a:endParaRPr lang="en-US" dirty="0">
            <a:solidFill>
              <a:schemeClr val="bg1"/>
            </a:solidFill>
          </a:endParaRPr>
        </a:p>
      </dgm:t>
    </dgm:pt>
    <dgm:pt modelId="{203E8ABD-DB82-4755-958C-C9B0AF1EFAC5}" type="parTrans" cxnId="{F7C928DB-1F24-470B-9B10-72A10A4942A2}">
      <dgm:prSet/>
      <dgm:spPr/>
      <dgm:t>
        <a:bodyPr/>
        <a:lstStyle/>
        <a:p>
          <a:endParaRPr lang="en-US"/>
        </a:p>
      </dgm:t>
    </dgm:pt>
    <dgm:pt modelId="{8C799C8C-6150-47ED-8294-BCC40242D279}" type="sibTrans" cxnId="{F7C928DB-1F24-470B-9B10-72A10A4942A2}">
      <dgm:prSet/>
      <dgm:spPr/>
      <dgm:t>
        <a:bodyPr/>
        <a:lstStyle/>
        <a:p>
          <a:endParaRPr lang="en-US"/>
        </a:p>
      </dgm:t>
    </dgm:pt>
    <dgm:pt modelId="{C0E0701D-EEC9-6143-A1A6-7158952A805E}">
      <dgm:prSet/>
      <dgm:spPr/>
      <dgm:t>
        <a:bodyPr/>
        <a:lstStyle/>
        <a:p>
          <a:r>
            <a:rPr lang="en-US" b="1" dirty="0"/>
            <a:t>Beth Cavanaugh</a:t>
          </a:r>
          <a:br>
            <a:rPr lang="en-US" dirty="0"/>
          </a:br>
          <a:r>
            <a:rPr lang="en-US" dirty="0"/>
            <a:t>Director, Web Strategy</a:t>
          </a:r>
        </a:p>
      </dgm:t>
    </dgm:pt>
    <dgm:pt modelId="{D2E3E65B-EE52-0C47-BC08-EA2D46C72FD9}" type="parTrans" cxnId="{85A9888E-1B0F-D742-81B2-03F23F7E3508}">
      <dgm:prSet/>
      <dgm:spPr/>
    </dgm:pt>
    <dgm:pt modelId="{568BF45D-4494-B449-AE76-56689E386F46}" type="sibTrans" cxnId="{85A9888E-1B0F-D742-81B2-03F23F7E3508}">
      <dgm:prSet/>
      <dgm:spPr/>
    </dgm:pt>
    <dgm:pt modelId="{04F09EB7-029B-9F48-B260-FC2ED945BD84}">
      <dgm:prSet/>
      <dgm:spPr/>
      <dgm:t>
        <a:bodyPr/>
        <a:lstStyle/>
        <a:p>
          <a:r>
            <a:rPr lang="en-US" b="1" dirty="0"/>
            <a:t>Dana Perkins Richardson</a:t>
          </a:r>
          <a:br>
            <a:rPr lang="en-US" dirty="0"/>
          </a:br>
          <a:r>
            <a:rPr lang="en-US" b="0" i="0" u="none" dirty="0"/>
            <a:t>Asst. Director of Digital Transformation</a:t>
          </a:r>
          <a:endParaRPr lang="en-US" dirty="0"/>
        </a:p>
      </dgm:t>
    </dgm:pt>
    <dgm:pt modelId="{8FEFFDE2-EA1D-FF46-A72D-A62F0884E82A}" type="parTrans" cxnId="{3D111826-7747-364E-A6A5-09FD0E2D9268}">
      <dgm:prSet/>
      <dgm:spPr/>
      <dgm:t>
        <a:bodyPr/>
        <a:lstStyle/>
        <a:p>
          <a:endParaRPr lang="en-US"/>
        </a:p>
      </dgm:t>
    </dgm:pt>
    <dgm:pt modelId="{19BEF78E-52BA-B945-90F1-B8CCFF1390E3}" type="sibTrans" cxnId="{3D111826-7747-364E-A6A5-09FD0E2D9268}">
      <dgm:prSet/>
      <dgm:spPr/>
      <dgm:t>
        <a:bodyPr/>
        <a:lstStyle/>
        <a:p>
          <a:endParaRPr lang="en-US"/>
        </a:p>
      </dgm:t>
    </dgm:pt>
    <dgm:pt modelId="{35B40126-3983-6045-9B7F-490B937EA1E0}" type="pres">
      <dgm:prSet presAssocID="{D1672766-593C-4D15-A49A-98FE45786EBB}" presName="linear" presStyleCnt="0">
        <dgm:presLayoutVars>
          <dgm:animLvl val="lvl"/>
          <dgm:resizeHandles val="exact"/>
        </dgm:presLayoutVars>
      </dgm:prSet>
      <dgm:spPr/>
    </dgm:pt>
    <dgm:pt modelId="{0FCF4808-1C9C-AC40-B0DC-87538FEF23B7}" type="pres">
      <dgm:prSet presAssocID="{CF6C4423-159B-4C5D-BF8B-B9418696A0B6}" presName="parentText" presStyleLbl="node1" presStyleIdx="0" presStyleCnt="4">
        <dgm:presLayoutVars>
          <dgm:chMax val="0"/>
          <dgm:bulletEnabled val="1"/>
        </dgm:presLayoutVars>
      </dgm:prSet>
      <dgm:spPr/>
    </dgm:pt>
    <dgm:pt modelId="{52E5BBE4-D7FB-B041-B438-CEC1D2A2B0AA}" type="pres">
      <dgm:prSet presAssocID="{124D6F58-E0A5-45F9-AABE-344D25CA73CD}" presName="spacer" presStyleCnt="0"/>
      <dgm:spPr/>
    </dgm:pt>
    <dgm:pt modelId="{F38C76B3-3883-3548-A1C1-A10AC7E7E9E3}" type="pres">
      <dgm:prSet presAssocID="{B31E86FF-C0D7-4DCC-8273-D973C0E5AFFF}" presName="parentText" presStyleLbl="node1" presStyleIdx="1" presStyleCnt="4">
        <dgm:presLayoutVars>
          <dgm:chMax val="0"/>
          <dgm:bulletEnabled val="1"/>
        </dgm:presLayoutVars>
      </dgm:prSet>
      <dgm:spPr/>
    </dgm:pt>
    <dgm:pt modelId="{6C1D383B-2D16-1146-B5EC-159F377419AB}" type="pres">
      <dgm:prSet presAssocID="{8C799C8C-6150-47ED-8294-BCC40242D279}" presName="spacer" presStyleCnt="0"/>
      <dgm:spPr/>
    </dgm:pt>
    <dgm:pt modelId="{42721B5A-569F-7B47-974E-E1C6F4DC945A}" type="pres">
      <dgm:prSet presAssocID="{C0E0701D-EEC9-6143-A1A6-7158952A805E}" presName="parentText" presStyleLbl="node1" presStyleIdx="2" presStyleCnt="4">
        <dgm:presLayoutVars>
          <dgm:chMax val="0"/>
          <dgm:bulletEnabled val="1"/>
        </dgm:presLayoutVars>
      </dgm:prSet>
      <dgm:spPr/>
    </dgm:pt>
    <dgm:pt modelId="{62992558-5F41-D04D-9D63-46493FDE48C9}" type="pres">
      <dgm:prSet presAssocID="{568BF45D-4494-B449-AE76-56689E386F46}" presName="spacer" presStyleCnt="0"/>
      <dgm:spPr/>
    </dgm:pt>
    <dgm:pt modelId="{F0A612E5-F385-5C48-82DE-680520626AA8}" type="pres">
      <dgm:prSet presAssocID="{04F09EB7-029B-9F48-B260-FC2ED945BD84}" presName="parentText" presStyleLbl="node1" presStyleIdx="3" presStyleCnt="4">
        <dgm:presLayoutVars>
          <dgm:chMax val="0"/>
          <dgm:bulletEnabled val="1"/>
        </dgm:presLayoutVars>
      </dgm:prSet>
      <dgm:spPr/>
    </dgm:pt>
  </dgm:ptLst>
  <dgm:cxnLst>
    <dgm:cxn modelId="{20438204-861D-354A-B5F3-51BA41F2B131}" type="presOf" srcId="{C0E0701D-EEC9-6143-A1A6-7158952A805E}" destId="{42721B5A-569F-7B47-974E-E1C6F4DC945A}" srcOrd="0" destOrd="0" presId="urn:microsoft.com/office/officeart/2005/8/layout/vList2"/>
    <dgm:cxn modelId="{3D111826-7747-364E-A6A5-09FD0E2D9268}" srcId="{D1672766-593C-4D15-A49A-98FE45786EBB}" destId="{04F09EB7-029B-9F48-B260-FC2ED945BD84}" srcOrd="3" destOrd="0" parTransId="{8FEFFDE2-EA1D-FF46-A72D-A62F0884E82A}" sibTransId="{19BEF78E-52BA-B945-90F1-B8CCFF1390E3}"/>
    <dgm:cxn modelId="{6E08994D-91B4-394A-96ED-1C33C0F16840}" type="presOf" srcId="{CF6C4423-159B-4C5D-BF8B-B9418696A0B6}" destId="{0FCF4808-1C9C-AC40-B0DC-87538FEF23B7}" srcOrd="0" destOrd="0" presId="urn:microsoft.com/office/officeart/2005/8/layout/vList2"/>
    <dgm:cxn modelId="{82D21486-44AB-B846-BBF1-95C8DE8DF53F}" type="presOf" srcId="{D1672766-593C-4D15-A49A-98FE45786EBB}" destId="{35B40126-3983-6045-9B7F-490B937EA1E0}" srcOrd="0" destOrd="0" presId="urn:microsoft.com/office/officeart/2005/8/layout/vList2"/>
    <dgm:cxn modelId="{85A9888E-1B0F-D742-81B2-03F23F7E3508}" srcId="{D1672766-593C-4D15-A49A-98FE45786EBB}" destId="{C0E0701D-EEC9-6143-A1A6-7158952A805E}" srcOrd="2" destOrd="0" parTransId="{D2E3E65B-EE52-0C47-BC08-EA2D46C72FD9}" sibTransId="{568BF45D-4494-B449-AE76-56689E386F46}"/>
    <dgm:cxn modelId="{6D3176AA-D9B4-B447-A935-8C6331E1DDA6}" type="presOf" srcId="{B31E86FF-C0D7-4DCC-8273-D973C0E5AFFF}" destId="{F38C76B3-3883-3548-A1C1-A10AC7E7E9E3}" srcOrd="0" destOrd="0" presId="urn:microsoft.com/office/officeart/2005/8/layout/vList2"/>
    <dgm:cxn modelId="{42B9DCCF-1775-194C-B17D-F3EAECF0D87F}" type="presOf" srcId="{04F09EB7-029B-9F48-B260-FC2ED945BD84}" destId="{F0A612E5-F385-5C48-82DE-680520626AA8}" srcOrd="0" destOrd="0" presId="urn:microsoft.com/office/officeart/2005/8/layout/vList2"/>
    <dgm:cxn modelId="{F7C928DB-1F24-470B-9B10-72A10A4942A2}" srcId="{D1672766-593C-4D15-A49A-98FE45786EBB}" destId="{B31E86FF-C0D7-4DCC-8273-D973C0E5AFFF}" srcOrd="1" destOrd="0" parTransId="{203E8ABD-DB82-4755-958C-C9B0AF1EFAC5}" sibTransId="{8C799C8C-6150-47ED-8294-BCC40242D279}"/>
    <dgm:cxn modelId="{546B85DD-3CDB-48F9-A6BD-E48A2523B7CE}" srcId="{D1672766-593C-4D15-A49A-98FE45786EBB}" destId="{CF6C4423-159B-4C5D-BF8B-B9418696A0B6}" srcOrd="0" destOrd="0" parTransId="{14954C4F-9DD3-4B8F-BBFF-AB9D54961F1D}" sibTransId="{124D6F58-E0A5-45F9-AABE-344D25CA73CD}"/>
    <dgm:cxn modelId="{A6AEF69D-B7A8-6041-9210-36D87CB84B96}" type="presParOf" srcId="{35B40126-3983-6045-9B7F-490B937EA1E0}" destId="{0FCF4808-1C9C-AC40-B0DC-87538FEF23B7}" srcOrd="0" destOrd="0" presId="urn:microsoft.com/office/officeart/2005/8/layout/vList2"/>
    <dgm:cxn modelId="{2EF402C0-1595-9245-BACD-0C2BC3E6D04D}" type="presParOf" srcId="{35B40126-3983-6045-9B7F-490B937EA1E0}" destId="{52E5BBE4-D7FB-B041-B438-CEC1D2A2B0AA}" srcOrd="1" destOrd="0" presId="urn:microsoft.com/office/officeart/2005/8/layout/vList2"/>
    <dgm:cxn modelId="{74979B96-1F08-834E-92E3-E59637B25933}" type="presParOf" srcId="{35B40126-3983-6045-9B7F-490B937EA1E0}" destId="{F38C76B3-3883-3548-A1C1-A10AC7E7E9E3}" srcOrd="2" destOrd="0" presId="urn:microsoft.com/office/officeart/2005/8/layout/vList2"/>
    <dgm:cxn modelId="{8459784F-7429-E04C-ACF8-5A73473E8738}" type="presParOf" srcId="{35B40126-3983-6045-9B7F-490B937EA1E0}" destId="{6C1D383B-2D16-1146-B5EC-159F377419AB}" srcOrd="3" destOrd="0" presId="urn:microsoft.com/office/officeart/2005/8/layout/vList2"/>
    <dgm:cxn modelId="{A78CFA42-C846-4148-8667-77A53A6F18E8}" type="presParOf" srcId="{35B40126-3983-6045-9B7F-490B937EA1E0}" destId="{42721B5A-569F-7B47-974E-E1C6F4DC945A}" srcOrd="4" destOrd="0" presId="urn:microsoft.com/office/officeart/2005/8/layout/vList2"/>
    <dgm:cxn modelId="{9D197FF8-8B6F-934E-843A-AE9FBF5C0ADD}" type="presParOf" srcId="{35B40126-3983-6045-9B7F-490B937EA1E0}" destId="{62992558-5F41-D04D-9D63-46493FDE48C9}" srcOrd="5" destOrd="0" presId="urn:microsoft.com/office/officeart/2005/8/layout/vList2"/>
    <dgm:cxn modelId="{A6528A58-209E-4D4D-A772-B52E19C6CD00}" type="presParOf" srcId="{35B40126-3983-6045-9B7F-490B937EA1E0}" destId="{F0A612E5-F385-5C48-82DE-680520626A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5CB55-C37D-A546-8B90-7EEA5E169503}">
      <dsp:nvSpPr>
        <dsp:cNvPr id="0" name=""/>
        <dsp:cNvSpPr/>
      </dsp:nvSpPr>
      <dsp:spPr>
        <a:xfrm>
          <a:off x="0" y="1657"/>
          <a:ext cx="628357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03426-57DA-3C45-BFE9-D6E5A548F907}">
      <dsp:nvSpPr>
        <dsp:cNvPr id="0" name=""/>
        <dsp:cNvSpPr/>
      </dsp:nvSpPr>
      <dsp:spPr>
        <a:xfrm>
          <a:off x="0" y="1657"/>
          <a:ext cx="6283570" cy="113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Launch phase 2 pages on the new platform</a:t>
          </a:r>
        </a:p>
      </dsp:txBody>
      <dsp:txXfrm>
        <a:off x="0" y="1657"/>
        <a:ext cx="6283570" cy="1130385"/>
      </dsp:txXfrm>
    </dsp:sp>
    <dsp:sp modelId="{66B23886-5DC3-7A4D-AF46-57D32E334FAC}">
      <dsp:nvSpPr>
        <dsp:cNvPr id="0" name=""/>
        <dsp:cNvSpPr/>
      </dsp:nvSpPr>
      <dsp:spPr>
        <a:xfrm>
          <a:off x="0" y="1132043"/>
          <a:ext cx="628357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BDF8C-2B2B-CD45-A0A8-D0B812782961}">
      <dsp:nvSpPr>
        <dsp:cNvPr id="0" name=""/>
        <dsp:cNvSpPr/>
      </dsp:nvSpPr>
      <dsp:spPr>
        <a:xfrm>
          <a:off x="0" y="1132043"/>
          <a:ext cx="6283570" cy="113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Continuous analytics &amp; SEO assessments</a:t>
          </a:r>
        </a:p>
      </dsp:txBody>
      <dsp:txXfrm>
        <a:off x="0" y="1132043"/>
        <a:ext cx="6283570" cy="1130385"/>
      </dsp:txXfrm>
    </dsp:sp>
    <dsp:sp modelId="{26B78F64-BFB2-C544-878D-ACB8814C873B}">
      <dsp:nvSpPr>
        <dsp:cNvPr id="0" name=""/>
        <dsp:cNvSpPr/>
      </dsp:nvSpPr>
      <dsp:spPr>
        <a:xfrm>
          <a:off x="0" y="2262428"/>
          <a:ext cx="628357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FB414-C2AF-0D48-A895-5DE9CB4D3F0C}">
      <dsp:nvSpPr>
        <dsp:cNvPr id="0" name=""/>
        <dsp:cNvSpPr/>
      </dsp:nvSpPr>
      <dsp:spPr>
        <a:xfrm>
          <a:off x="0" y="2262428"/>
          <a:ext cx="6283570" cy="113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Phased content and navigation reviews</a:t>
          </a:r>
        </a:p>
      </dsp:txBody>
      <dsp:txXfrm>
        <a:off x="0" y="2262428"/>
        <a:ext cx="6283570" cy="1130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5CB55-C37D-A546-8B90-7EEA5E169503}">
      <dsp:nvSpPr>
        <dsp:cNvPr id="0" name=""/>
        <dsp:cNvSpPr/>
      </dsp:nvSpPr>
      <dsp:spPr>
        <a:xfrm>
          <a:off x="0" y="0"/>
          <a:ext cx="628357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03426-57DA-3C45-BFE9-D6E5A548F907}">
      <dsp:nvSpPr>
        <dsp:cNvPr id="0" name=""/>
        <dsp:cNvSpPr/>
      </dsp:nvSpPr>
      <dsp:spPr>
        <a:xfrm>
          <a:off x="0" y="0"/>
          <a:ext cx="6283570" cy="84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Migrate internal pages to the new platform</a:t>
          </a:r>
        </a:p>
      </dsp:txBody>
      <dsp:txXfrm>
        <a:off x="0" y="0"/>
        <a:ext cx="6283570" cy="848617"/>
      </dsp:txXfrm>
    </dsp:sp>
    <dsp:sp modelId="{66B23886-5DC3-7A4D-AF46-57D32E334FAC}">
      <dsp:nvSpPr>
        <dsp:cNvPr id="0" name=""/>
        <dsp:cNvSpPr/>
      </dsp:nvSpPr>
      <dsp:spPr>
        <a:xfrm>
          <a:off x="0" y="848617"/>
          <a:ext cx="628357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BDF8C-2B2B-CD45-A0A8-D0B812782961}">
      <dsp:nvSpPr>
        <dsp:cNvPr id="0" name=""/>
        <dsp:cNvSpPr/>
      </dsp:nvSpPr>
      <dsp:spPr>
        <a:xfrm>
          <a:off x="0" y="848617"/>
          <a:ext cx="6283570" cy="84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Create single sign on login for all internal pages</a:t>
          </a:r>
        </a:p>
      </dsp:txBody>
      <dsp:txXfrm>
        <a:off x="0" y="848617"/>
        <a:ext cx="6283570" cy="848617"/>
      </dsp:txXfrm>
    </dsp:sp>
    <dsp:sp modelId="{26B78F64-BFB2-C544-878D-ACB8814C873B}">
      <dsp:nvSpPr>
        <dsp:cNvPr id="0" name=""/>
        <dsp:cNvSpPr/>
      </dsp:nvSpPr>
      <dsp:spPr>
        <a:xfrm>
          <a:off x="0" y="1697235"/>
          <a:ext cx="628357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FB414-C2AF-0D48-A895-5DE9CB4D3F0C}">
      <dsp:nvSpPr>
        <dsp:cNvPr id="0" name=""/>
        <dsp:cNvSpPr/>
      </dsp:nvSpPr>
      <dsp:spPr>
        <a:xfrm>
          <a:off x="0" y="1697235"/>
          <a:ext cx="6283570" cy="84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Future integrations with other systems</a:t>
          </a:r>
        </a:p>
      </dsp:txBody>
      <dsp:txXfrm>
        <a:off x="0" y="1697235"/>
        <a:ext cx="6283570" cy="848617"/>
      </dsp:txXfrm>
    </dsp:sp>
    <dsp:sp modelId="{F474C761-9773-3949-B4DD-B770E75F603A}">
      <dsp:nvSpPr>
        <dsp:cNvPr id="0" name=""/>
        <dsp:cNvSpPr/>
      </dsp:nvSpPr>
      <dsp:spPr>
        <a:xfrm>
          <a:off x="0" y="2545854"/>
          <a:ext cx="628357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F7168-E06F-314A-A283-36A28D9631CD}">
      <dsp:nvSpPr>
        <dsp:cNvPr id="0" name=""/>
        <dsp:cNvSpPr/>
      </dsp:nvSpPr>
      <dsp:spPr>
        <a:xfrm>
          <a:off x="0" y="2545853"/>
          <a:ext cx="6283570" cy="84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Continuous improvements on search and navigation</a:t>
          </a:r>
        </a:p>
      </dsp:txBody>
      <dsp:txXfrm>
        <a:off x="0" y="2545853"/>
        <a:ext cx="6283570" cy="848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53FA3-396B-4DD3-B70A-4E856623EA4F}">
      <dsp:nvSpPr>
        <dsp:cNvPr id="0" name=""/>
        <dsp:cNvSpPr/>
      </dsp:nvSpPr>
      <dsp:spPr>
        <a:xfrm>
          <a:off x="25368" y="91007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F1688-EC70-444D-BE3A-4114E29BA873}">
      <dsp:nvSpPr>
        <dsp:cNvPr id="0" name=""/>
        <dsp:cNvSpPr/>
      </dsp:nvSpPr>
      <dsp:spPr>
        <a:xfrm>
          <a:off x="252752" y="1137457"/>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339174-1B0F-49EA-B06E-2F34C1EA9175}">
      <dsp:nvSpPr>
        <dsp:cNvPr id="0" name=""/>
        <dsp:cNvSpPr/>
      </dsp:nvSpPr>
      <dsp:spPr>
        <a:xfrm>
          <a:off x="1340173" y="91007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Editor access for campus partners</a:t>
          </a:r>
        </a:p>
      </dsp:txBody>
      <dsp:txXfrm>
        <a:off x="1340173" y="910073"/>
        <a:ext cx="2552269" cy="1082781"/>
      </dsp:txXfrm>
    </dsp:sp>
    <dsp:sp modelId="{7F1425E8-6858-4549-8F92-D6FA82F4C0AD}">
      <dsp:nvSpPr>
        <dsp:cNvPr id="0" name=""/>
        <dsp:cNvSpPr/>
      </dsp:nvSpPr>
      <dsp:spPr>
        <a:xfrm>
          <a:off x="4337156" y="91007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CD199-3DD7-4F2B-A14A-C6439761A224}">
      <dsp:nvSpPr>
        <dsp:cNvPr id="0" name=""/>
        <dsp:cNvSpPr/>
      </dsp:nvSpPr>
      <dsp:spPr>
        <a:xfrm>
          <a:off x="4564540" y="1137457"/>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CA6AE6-41CA-402A-9919-8C5C56AFC831}">
      <dsp:nvSpPr>
        <dsp:cNvPr id="0" name=""/>
        <dsp:cNvSpPr/>
      </dsp:nvSpPr>
      <dsp:spPr>
        <a:xfrm>
          <a:off x="5651962" y="91007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Training for using the content management system</a:t>
          </a:r>
        </a:p>
      </dsp:txBody>
      <dsp:txXfrm>
        <a:off x="5651962" y="910073"/>
        <a:ext cx="2552269" cy="1082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F4808-1C9C-AC40-B0DC-87538FEF23B7}">
      <dsp:nvSpPr>
        <dsp:cNvPr id="0" name=""/>
        <dsp:cNvSpPr/>
      </dsp:nvSpPr>
      <dsp:spPr>
        <a:xfrm>
          <a:off x="0" y="34035"/>
          <a:ext cx="6283570" cy="786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Technical issues? </a:t>
          </a:r>
          <a:br>
            <a:rPr lang="en-US" sz="2100" b="1" kern="1200" dirty="0"/>
          </a:br>
          <a:r>
            <a:rPr lang="en-US" sz="2100" kern="1200" dirty="0"/>
            <a:t>Call the service desk at x1111</a:t>
          </a:r>
        </a:p>
      </dsp:txBody>
      <dsp:txXfrm>
        <a:off x="38381" y="72416"/>
        <a:ext cx="6206808" cy="709478"/>
      </dsp:txXfrm>
    </dsp:sp>
    <dsp:sp modelId="{F38C76B3-3883-3548-A1C1-A10AC7E7E9E3}">
      <dsp:nvSpPr>
        <dsp:cNvPr id="0" name=""/>
        <dsp:cNvSpPr/>
      </dsp:nvSpPr>
      <dsp:spPr>
        <a:xfrm>
          <a:off x="0" y="880755"/>
          <a:ext cx="6283570" cy="786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Website content updates? </a:t>
          </a:r>
          <a:br>
            <a:rPr lang="en-US" sz="2100" b="1" kern="1200" dirty="0"/>
          </a:br>
          <a:r>
            <a:rPr lang="en-US" sz="2100" kern="1200" dirty="0"/>
            <a:t>Use our Web Request form at </a:t>
          </a:r>
          <a:r>
            <a:rPr lang="en-US" sz="210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creighton.edu</a:t>
          </a:r>
          <a:r>
            <a:rPr lang="en-US" sz="21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en-US" sz="210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ucom</a:t>
          </a:r>
          <a:r>
            <a:rPr lang="en-US" sz="21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/web</a:t>
          </a:r>
          <a:endParaRPr lang="en-US" sz="2100" kern="1200" dirty="0">
            <a:solidFill>
              <a:schemeClr val="bg1"/>
            </a:solidFill>
          </a:endParaRPr>
        </a:p>
      </dsp:txBody>
      <dsp:txXfrm>
        <a:off x="38381" y="919136"/>
        <a:ext cx="6206808" cy="709478"/>
      </dsp:txXfrm>
    </dsp:sp>
    <dsp:sp modelId="{42721B5A-569F-7B47-974E-E1C6F4DC945A}">
      <dsp:nvSpPr>
        <dsp:cNvPr id="0" name=""/>
        <dsp:cNvSpPr/>
      </dsp:nvSpPr>
      <dsp:spPr>
        <a:xfrm>
          <a:off x="0" y="1727476"/>
          <a:ext cx="6283570" cy="786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Beth Cavanaugh</a:t>
          </a:r>
          <a:br>
            <a:rPr lang="en-US" sz="2100" kern="1200" dirty="0"/>
          </a:br>
          <a:r>
            <a:rPr lang="en-US" sz="2100" kern="1200" dirty="0"/>
            <a:t>Director, Web Strategy</a:t>
          </a:r>
        </a:p>
      </dsp:txBody>
      <dsp:txXfrm>
        <a:off x="38381" y="1765857"/>
        <a:ext cx="6206808" cy="709478"/>
      </dsp:txXfrm>
    </dsp:sp>
    <dsp:sp modelId="{F0A612E5-F385-5C48-82DE-680520626AA8}">
      <dsp:nvSpPr>
        <dsp:cNvPr id="0" name=""/>
        <dsp:cNvSpPr/>
      </dsp:nvSpPr>
      <dsp:spPr>
        <a:xfrm>
          <a:off x="0" y="2574195"/>
          <a:ext cx="6283570" cy="7862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Dana Perkins Richardson</a:t>
          </a:r>
          <a:br>
            <a:rPr lang="en-US" sz="2100" kern="1200" dirty="0"/>
          </a:br>
          <a:r>
            <a:rPr lang="en-US" sz="2100" b="0" i="0" u="none" kern="1200" dirty="0"/>
            <a:t>Asst. Director of Digital Transformation</a:t>
          </a:r>
          <a:endParaRPr lang="en-US" sz="2100" kern="1200" dirty="0"/>
        </a:p>
      </dsp:txBody>
      <dsp:txXfrm>
        <a:off x="38381" y="2612576"/>
        <a:ext cx="6206808" cy="7094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3923A-D880-FE40-B1B6-D70AFE6E7358}" type="datetimeFigureOut">
              <a:rPr lang="en-US" smtClean="0"/>
              <a:t>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9BCF2-9CC7-2144-9EF1-050220F02899}" type="slidenum">
              <a:rPr lang="en-US" smtClean="0"/>
              <a:t>‹#›</a:t>
            </a:fld>
            <a:endParaRPr lang="en-US"/>
          </a:p>
        </p:txBody>
      </p:sp>
    </p:spTree>
    <p:extLst>
      <p:ext uri="{BB962C8B-B14F-4D97-AF65-F5344CB8AC3E}">
        <p14:creationId xmlns:p14="http://schemas.microsoft.com/office/powerpoint/2010/main" val="19035084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attending this session of Logon @ Lunch.</a:t>
            </a:r>
          </a:p>
          <a:p>
            <a:r>
              <a:rPr lang="en-US" dirty="0"/>
              <a:t>The website redesign and migration project has been and continues to be a huge undertaking, so we really appreciate your patience and tenacity through all of this change!</a:t>
            </a:r>
          </a:p>
          <a:p>
            <a:r>
              <a:rPr lang="en-US" dirty="0"/>
              <a:t>We are so excited to continue moving forward setting Creighton up for success.</a:t>
            </a:r>
          </a:p>
        </p:txBody>
      </p:sp>
      <p:sp>
        <p:nvSpPr>
          <p:cNvPr id="4" name="Slide Number Placeholder 3"/>
          <p:cNvSpPr>
            <a:spLocks noGrp="1"/>
          </p:cNvSpPr>
          <p:nvPr>
            <p:ph type="sldNum" sz="quarter" idx="5"/>
          </p:nvPr>
        </p:nvSpPr>
        <p:spPr/>
        <p:txBody>
          <a:bodyPr/>
          <a:lstStyle/>
          <a:p>
            <a:fld id="{D8D9BCF2-9CC7-2144-9EF1-050220F02899}" type="slidenum">
              <a:rPr lang="en-US" smtClean="0"/>
              <a:t>1</a:t>
            </a:fld>
            <a:endParaRPr lang="en-US"/>
          </a:p>
        </p:txBody>
      </p:sp>
    </p:spTree>
    <p:extLst>
      <p:ext uri="{BB962C8B-B14F-4D97-AF65-F5344CB8AC3E}">
        <p14:creationId xmlns:p14="http://schemas.microsoft.com/office/powerpoint/2010/main" val="220997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we have two websites to serve the needs of the university. </a:t>
            </a:r>
          </a:p>
          <a:p>
            <a:pPr marL="171450" indent="-171450">
              <a:buFont typeface="Arial" panose="020B0604020202020204" pitchFamily="34" charset="0"/>
              <a:buChar char="•"/>
            </a:pPr>
            <a:r>
              <a:rPr lang="en-US" dirty="0" err="1"/>
              <a:t>my.creighton.edu</a:t>
            </a:r>
            <a:r>
              <a:rPr lang="en-US" dirty="0"/>
              <a:t> which is our intranet</a:t>
            </a:r>
          </a:p>
          <a:p>
            <a:pPr marL="171450" indent="-171450">
              <a:buFont typeface="Arial" panose="020B0604020202020204" pitchFamily="34" charset="0"/>
              <a:buChar char="•"/>
            </a:pPr>
            <a:r>
              <a:rPr lang="en-US" dirty="0" err="1"/>
              <a:t>www.creighton.edu</a:t>
            </a:r>
            <a:r>
              <a:rPr lang="en-US" dirty="0"/>
              <a:t> which is our marketing website</a:t>
            </a:r>
          </a:p>
          <a:p>
            <a:r>
              <a:rPr lang="en-US" dirty="0"/>
              <a:t>Both are currently at the starting line, not the finish line, so that is what makes this evolution so exciting!</a:t>
            </a:r>
          </a:p>
          <a:p>
            <a:r>
              <a:rPr lang="en-US" dirty="0"/>
              <a:t>(While also a little nerve wracking with so much change to adapt to!)</a:t>
            </a:r>
          </a:p>
          <a:p>
            <a:endParaRPr lang="en-US" dirty="0"/>
          </a:p>
          <a:p>
            <a:r>
              <a:rPr lang="en-US" dirty="0"/>
              <a:t>As part of the internal Creighton Community, we recommend you set your default home page to </a:t>
            </a:r>
            <a:r>
              <a:rPr lang="en-US" dirty="0" err="1"/>
              <a:t>my.creighton.edu</a:t>
            </a:r>
            <a:r>
              <a:rPr lang="en-US" dirty="0"/>
              <a:t> as it will be your front door to any internal pages.</a:t>
            </a:r>
          </a:p>
          <a:p>
            <a:r>
              <a:rPr lang="en-US" dirty="0"/>
              <a:t>Whereas our marketing site is the front door to the university for prospective students, alumni and the community.</a:t>
            </a:r>
          </a:p>
          <a:p>
            <a:endParaRPr lang="en-US" dirty="0"/>
          </a:p>
          <a:p>
            <a:r>
              <a:rPr lang="en-US" dirty="0"/>
              <a:t>Some of our web pages are a benefit to both internal and external audiences, so we’ve placed those on the marketing site in order to make them available to everyone.</a:t>
            </a:r>
          </a:p>
          <a:p>
            <a:r>
              <a:rPr lang="en-US" dirty="0"/>
              <a:t>Examples – The Creighton EDGE, Public Safety or the Creighton Libraries. </a:t>
            </a:r>
          </a:p>
          <a:p>
            <a:r>
              <a:rPr lang="en-US" dirty="0"/>
              <a:t>These areas serve the university but are also selling points and benefits to external audiences.</a:t>
            </a:r>
          </a:p>
          <a:p>
            <a:endParaRPr lang="en-US" dirty="0"/>
          </a:p>
          <a:p>
            <a:r>
              <a:rPr lang="en-US" dirty="0"/>
              <a:t>We understand there are other website services available for internal users such as Blueline, the Nest, </a:t>
            </a:r>
            <a:r>
              <a:rPr lang="en-US" dirty="0" err="1"/>
              <a:t>myHR</a:t>
            </a:r>
            <a:r>
              <a:rPr lang="en-US" dirty="0"/>
              <a:t> and those aren’t changing as part of this project, but they are big considerations for integrating into the intranet at some point in the future. Lots of opportunities for growth!</a:t>
            </a:r>
          </a:p>
        </p:txBody>
      </p:sp>
      <p:sp>
        <p:nvSpPr>
          <p:cNvPr id="4" name="Slide Number Placeholder 3"/>
          <p:cNvSpPr>
            <a:spLocks noGrp="1"/>
          </p:cNvSpPr>
          <p:nvPr>
            <p:ph type="sldNum" sz="quarter" idx="5"/>
          </p:nvPr>
        </p:nvSpPr>
        <p:spPr/>
        <p:txBody>
          <a:bodyPr/>
          <a:lstStyle/>
          <a:p>
            <a:fld id="{D8D9BCF2-9CC7-2144-9EF1-050220F02899}" type="slidenum">
              <a:rPr lang="en-US" smtClean="0"/>
              <a:t>2</a:t>
            </a:fld>
            <a:endParaRPr lang="en-US"/>
          </a:p>
        </p:txBody>
      </p:sp>
    </p:spTree>
    <p:extLst>
      <p:ext uri="{BB962C8B-B14F-4D97-AF65-F5344CB8AC3E}">
        <p14:creationId xmlns:p14="http://schemas.microsoft.com/office/powerpoint/2010/main" val="228309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 sure you’ve all noticed the new design and branding. This was a much-needed redesign that will be utilized on all web pages so we have a unified look across the board.</a:t>
            </a:r>
          </a:p>
          <a:p>
            <a:pPr marL="171450" indent="-171450">
              <a:buFont typeface="Arial" panose="020B0604020202020204" pitchFamily="34" charset="0"/>
              <a:buChar char="•"/>
            </a:pPr>
            <a:r>
              <a:rPr lang="en-US" dirty="0"/>
              <a:t>The top navigation is the global navigation for the entire university. </a:t>
            </a:r>
          </a:p>
          <a:p>
            <a:pPr marL="628650" lvl="1" indent="-171450">
              <a:buFont typeface="Arial" panose="020B0604020202020204" pitchFamily="34" charset="0"/>
              <a:buChar char="•"/>
            </a:pPr>
            <a:r>
              <a:rPr lang="en-US" dirty="0"/>
              <a:t>Our user research informed us that our users struggled with the main navigation constantly changing as they navigated to a subdomain like </a:t>
            </a:r>
            <a:r>
              <a:rPr lang="en-US" dirty="0" err="1"/>
              <a:t>business.creighton.edu</a:t>
            </a:r>
            <a:r>
              <a:rPr lang="en-US" dirty="0"/>
              <a:t> or </a:t>
            </a:r>
            <a:r>
              <a:rPr lang="en-US" dirty="0" err="1"/>
              <a:t>admissions.creighton.edu</a:t>
            </a:r>
            <a:r>
              <a:rPr lang="en-US" dirty="0"/>
              <a:t>. By having only one marketing website, this main navigation is consistent throughout the user experience so users are always able to get back to the university level content easily.</a:t>
            </a:r>
          </a:p>
          <a:p>
            <a:pPr marL="628650" lvl="1" indent="-171450">
              <a:buFont typeface="Arial" panose="020B0604020202020204" pitchFamily="34" charset="0"/>
              <a:buChar char="•"/>
            </a:pPr>
            <a:r>
              <a:rPr lang="en-US" dirty="0"/>
              <a:t>Mega menus appear upon hover which allows the users to see what lives under the main navigation link before they click on anything. Users can get to the content faster because many of the most frequently used subpages are available in the hover menu.</a:t>
            </a:r>
          </a:p>
          <a:p>
            <a:pPr marL="171450" lvl="0" indent="-171450">
              <a:buFont typeface="Arial" panose="020B0604020202020204" pitchFamily="34" charset="0"/>
              <a:buChar char="•"/>
            </a:pPr>
            <a:r>
              <a:rPr lang="en-US" dirty="0"/>
              <a:t>Each section of the website has left navigation specific to their area. Where Arts and Sciences previously had top navigation and left navigation, it all now lives in the left navigation.</a:t>
            </a:r>
          </a:p>
          <a:p>
            <a:pPr marL="171450" lvl="0" indent="-171450">
              <a:buFont typeface="Arial" panose="020B0604020202020204" pitchFamily="34" charset="0"/>
              <a:buChar char="•"/>
            </a:pPr>
            <a:r>
              <a:rPr lang="en-US" dirty="0"/>
              <a:t>In some instances, there are more than 6 links in the left navigation which can be accessed by clicking the “More links” just under the last visible navigation item.</a:t>
            </a:r>
          </a:p>
        </p:txBody>
      </p:sp>
      <p:sp>
        <p:nvSpPr>
          <p:cNvPr id="4" name="Slide Number Placeholder 3"/>
          <p:cNvSpPr>
            <a:spLocks noGrp="1"/>
          </p:cNvSpPr>
          <p:nvPr>
            <p:ph type="sldNum" sz="quarter" idx="5"/>
          </p:nvPr>
        </p:nvSpPr>
        <p:spPr/>
        <p:txBody>
          <a:bodyPr/>
          <a:lstStyle/>
          <a:p>
            <a:fld id="{D8D9BCF2-9CC7-2144-9EF1-050220F02899}" type="slidenum">
              <a:rPr lang="en-US" smtClean="0"/>
              <a:t>3</a:t>
            </a:fld>
            <a:endParaRPr lang="en-US"/>
          </a:p>
        </p:txBody>
      </p:sp>
    </p:spTree>
    <p:extLst>
      <p:ext uri="{BB962C8B-B14F-4D97-AF65-F5344CB8AC3E}">
        <p14:creationId xmlns:p14="http://schemas.microsoft.com/office/powerpoint/2010/main" val="108827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priority for the marketing website is to move the remainder of the pages onto the new website. </a:t>
            </a:r>
          </a:p>
          <a:p>
            <a:pPr marL="628650" lvl="1" indent="-171450">
              <a:buFont typeface="Arial" panose="020B0604020202020204" pitchFamily="34" charset="0"/>
              <a:buChar char="•"/>
            </a:pPr>
            <a:r>
              <a:rPr lang="en-US" dirty="0"/>
              <a:t>Planning is underway for the sequencing and timelines of this work and should be solidified by the end of next week.</a:t>
            </a:r>
          </a:p>
          <a:p>
            <a:pPr marL="171450" lvl="0" indent="-171450">
              <a:buFont typeface="Arial" panose="020B0604020202020204" pitchFamily="34" charset="0"/>
              <a:buChar char="•"/>
            </a:pPr>
            <a:r>
              <a:rPr lang="en-US" dirty="0"/>
              <a:t>We will be reviewing data analytics to inform us of any improvements that should be made with navigation, user experience and search engine optimization (or SEO for short). It’s both an art and a science to balance where we want users to go with where they are actually going. Data analytics really gives us insights into where a user path is working and also where it needs improvement.</a:t>
            </a:r>
          </a:p>
          <a:p>
            <a:pPr marL="171450" lvl="0" indent="-171450">
              <a:buFont typeface="Arial" panose="020B0604020202020204" pitchFamily="34" charset="0"/>
              <a:buChar char="•"/>
            </a:pPr>
            <a:r>
              <a:rPr lang="en-US" dirty="0"/>
              <a:t>With over 6,000 pages on our marketing website, we knew we could not do a full content review and launch the new site in one year. </a:t>
            </a:r>
          </a:p>
          <a:p>
            <a:pPr marL="628650" lvl="1" indent="-171450">
              <a:buFont typeface="Arial" panose="020B0604020202020204" pitchFamily="34" charset="0"/>
              <a:buChar char="•"/>
            </a:pPr>
            <a:r>
              <a:rPr lang="en-US" dirty="0"/>
              <a:t>Our phased approach was to move all the current and necessary content to the website first, then take time to do a deeper dive reviewing the content with each of our campus partners. </a:t>
            </a:r>
          </a:p>
          <a:p>
            <a:pPr marL="628650" lvl="1" indent="-171450">
              <a:buFont typeface="Arial" panose="020B0604020202020204" pitchFamily="34" charset="0"/>
              <a:buChar char="•"/>
            </a:pPr>
            <a:r>
              <a:rPr lang="en-US" dirty="0"/>
              <a:t>Plans for the sequencing and timelines of this work will also be solidified by the end of next week.</a:t>
            </a:r>
          </a:p>
        </p:txBody>
      </p:sp>
      <p:sp>
        <p:nvSpPr>
          <p:cNvPr id="4" name="Slide Number Placeholder 3"/>
          <p:cNvSpPr>
            <a:spLocks noGrp="1"/>
          </p:cNvSpPr>
          <p:nvPr>
            <p:ph type="sldNum" sz="quarter" idx="5"/>
          </p:nvPr>
        </p:nvSpPr>
        <p:spPr/>
        <p:txBody>
          <a:bodyPr/>
          <a:lstStyle/>
          <a:p>
            <a:fld id="{D8D9BCF2-9CC7-2144-9EF1-050220F02899}" type="slidenum">
              <a:rPr lang="en-US" smtClean="0"/>
              <a:t>4</a:t>
            </a:fld>
            <a:endParaRPr lang="en-US"/>
          </a:p>
        </p:txBody>
      </p:sp>
    </p:spTree>
    <p:extLst>
      <p:ext uri="{BB962C8B-B14F-4D97-AF65-F5344CB8AC3E}">
        <p14:creationId xmlns:p14="http://schemas.microsoft.com/office/powerpoint/2010/main" val="166882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intranet also takes on the new design and branding, as will all internal pages as they migrate into this new platform.</a:t>
            </a:r>
          </a:p>
          <a:p>
            <a:pPr marL="171450" indent="-171450">
              <a:buFont typeface="Arial" panose="020B0604020202020204" pitchFamily="34" charset="0"/>
              <a:buChar char="•"/>
            </a:pPr>
            <a:r>
              <a:rPr lang="en-US" dirty="0"/>
              <a:t>The top navigation and mega menus are global navigation for the entire university and will be revised and improved over time using data and user feedback. </a:t>
            </a:r>
          </a:p>
          <a:p>
            <a:pPr marL="628650" lvl="1" indent="-171450">
              <a:buFont typeface="Arial" panose="020B0604020202020204" pitchFamily="34" charset="0"/>
              <a:buChar char="•"/>
            </a:pPr>
            <a:r>
              <a:rPr lang="en-US" dirty="0"/>
              <a:t>There is also quick link to the COVID-19 info just below the main navigation.</a:t>
            </a:r>
          </a:p>
          <a:p>
            <a:pPr marL="171450" lvl="0" indent="-171450">
              <a:buFont typeface="Arial" panose="020B0604020202020204" pitchFamily="34" charset="0"/>
              <a:buChar char="•"/>
            </a:pPr>
            <a:r>
              <a:rPr lang="en-US" dirty="0"/>
              <a:t>The best way to navigate the </a:t>
            </a:r>
            <a:r>
              <a:rPr lang="en-US" dirty="0" err="1"/>
              <a:t>my.creighton.edu</a:t>
            </a:r>
            <a:r>
              <a:rPr lang="en-US" dirty="0"/>
              <a:t> website is by using the search tool.</a:t>
            </a:r>
          </a:p>
          <a:p>
            <a:pPr marL="628650" lvl="1" indent="-171450">
              <a:buFont typeface="Arial" panose="020B0604020202020204" pitchFamily="34" charset="0"/>
              <a:buChar char="•"/>
            </a:pPr>
            <a:r>
              <a:rPr lang="en-US" dirty="0"/>
              <a:t>The large search field on the page and search icon in the header are identical, so you can use either.</a:t>
            </a:r>
          </a:p>
          <a:p>
            <a:pPr marL="628650" lvl="1" indent="-171450">
              <a:buFont typeface="Arial" panose="020B0604020202020204" pitchFamily="34" charset="0"/>
              <a:buChar char="•"/>
            </a:pPr>
            <a:r>
              <a:rPr lang="en-US" dirty="0"/>
              <a:t>This searches both </a:t>
            </a:r>
            <a:r>
              <a:rPr lang="en-US" dirty="0" err="1"/>
              <a:t>my.creighton.edu</a:t>
            </a:r>
            <a:r>
              <a:rPr lang="en-US" dirty="0"/>
              <a:t> and </a:t>
            </a:r>
            <a:r>
              <a:rPr lang="en-US" dirty="0" err="1"/>
              <a:t>www.creighton.edu</a:t>
            </a:r>
            <a:r>
              <a:rPr lang="en-US" dirty="0"/>
              <a:t> so you can find content no matter which site in lives on.</a:t>
            </a:r>
          </a:p>
          <a:p>
            <a:pPr marL="171450" lvl="0" indent="-171450">
              <a:buFont typeface="Arial" panose="020B0604020202020204" pitchFamily="34" charset="0"/>
              <a:buChar char="•"/>
            </a:pPr>
            <a:r>
              <a:rPr lang="en-US" dirty="0"/>
              <a:t>Customize the “my apps” section to include your most used pages or applications for quick access. </a:t>
            </a:r>
          </a:p>
          <a:p>
            <a:pPr marL="628650" lvl="1" indent="-171450">
              <a:buFont typeface="Arial" panose="020B0604020202020204" pitchFamily="34" charset="0"/>
              <a:buChar char="•"/>
            </a:pPr>
            <a:r>
              <a:rPr lang="en-US" dirty="0"/>
              <a:t>Click More Apps and then hover over the app icon and click the star icon in the top-right corner to add or remove the icons from your home page.</a:t>
            </a:r>
          </a:p>
          <a:p>
            <a:pPr marL="171450" lvl="0" indent="-171450">
              <a:buFont typeface="Arial" panose="020B0604020202020204" pitchFamily="34" charset="0"/>
              <a:buChar char="•"/>
            </a:pPr>
            <a:r>
              <a:rPr lang="en-US" dirty="0"/>
              <a:t>If you scroll to the footer at the bottom of the page, there is a link to get to </a:t>
            </a:r>
            <a:r>
              <a:rPr lang="en-US" dirty="0" err="1"/>
              <a:t>www.Creighton.edu</a:t>
            </a:r>
            <a:r>
              <a:rPr lang="en-US" dirty="0"/>
              <a:t>, as well as many other internal resources including the Faculty and Staff page or the site index.</a:t>
            </a:r>
          </a:p>
          <a:p>
            <a:pPr marL="171450" lvl="0" indent="-171450">
              <a:buFont typeface="Arial" panose="020B0604020202020204" pitchFamily="34" charset="0"/>
              <a:buChar char="•"/>
            </a:pPr>
            <a:r>
              <a:rPr lang="en-US" dirty="0"/>
              <a:t>For now, all content updates for internal pages will continue to follow the same process as before the launch. Submit web requests to </a:t>
            </a:r>
            <a:r>
              <a:rPr lang="en-US" dirty="0" err="1"/>
              <a:t>Creighton.edu</a:t>
            </a:r>
            <a:r>
              <a:rPr lang="en-US" dirty="0"/>
              <a:t>/</a:t>
            </a:r>
            <a:r>
              <a:rPr lang="en-US" dirty="0" err="1"/>
              <a:t>ucom</a:t>
            </a:r>
            <a:r>
              <a:rPr lang="en-US" dirty="0"/>
              <a:t>/web.</a:t>
            </a:r>
          </a:p>
        </p:txBody>
      </p:sp>
      <p:sp>
        <p:nvSpPr>
          <p:cNvPr id="4" name="Slide Number Placeholder 3"/>
          <p:cNvSpPr>
            <a:spLocks noGrp="1"/>
          </p:cNvSpPr>
          <p:nvPr>
            <p:ph type="sldNum" sz="quarter" idx="5"/>
          </p:nvPr>
        </p:nvSpPr>
        <p:spPr/>
        <p:txBody>
          <a:bodyPr/>
          <a:lstStyle/>
          <a:p>
            <a:fld id="{D8D9BCF2-9CC7-2144-9EF1-050220F02899}" type="slidenum">
              <a:rPr lang="en-US" smtClean="0"/>
              <a:t>5</a:t>
            </a:fld>
            <a:endParaRPr lang="en-US"/>
          </a:p>
        </p:txBody>
      </p:sp>
    </p:spTree>
    <p:extLst>
      <p:ext uri="{BB962C8B-B14F-4D97-AF65-F5344CB8AC3E}">
        <p14:creationId xmlns:p14="http://schemas.microsoft.com/office/powerpoint/2010/main" val="191757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priority for the intranet is to move all of the internal pages onto the new website, allowing us to have a consistent look and feel across both the marketing and intranet websites.</a:t>
            </a:r>
          </a:p>
          <a:p>
            <a:pPr marL="628650" lvl="1" indent="-171450">
              <a:buFont typeface="Arial" panose="020B0604020202020204" pitchFamily="34" charset="0"/>
              <a:buChar char="•"/>
            </a:pPr>
            <a:r>
              <a:rPr lang="en-US" dirty="0"/>
              <a:t>Planning is underway for this work and should be solidified next week.</a:t>
            </a:r>
          </a:p>
          <a:p>
            <a:pPr marL="171450" lvl="0" indent="-171450">
              <a:buFont typeface="Arial" panose="020B0604020202020204" pitchFamily="34" charset="0"/>
              <a:buChar char="•"/>
            </a:pPr>
            <a:r>
              <a:rPr lang="en-US" dirty="0"/>
              <a:t>All internal pages will be behind an SSO login (or </a:t>
            </a:r>
            <a:r>
              <a:rPr lang="en-US" dirty="0" err="1"/>
              <a:t>signle</a:t>
            </a:r>
            <a:r>
              <a:rPr lang="en-US" dirty="0"/>
              <a:t> sign on using your </a:t>
            </a:r>
            <a:r>
              <a:rPr lang="en-US" dirty="0" err="1"/>
              <a:t>netID</a:t>
            </a:r>
            <a:r>
              <a:rPr lang="en-US" dirty="0"/>
              <a:t> and Blue password) so that they no longer appear in Google search and are not available externally which may confuse prospective students.</a:t>
            </a:r>
          </a:p>
          <a:p>
            <a:pPr marL="171450" lvl="0" indent="-171450">
              <a:buFont typeface="Arial" panose="020B0604020202020204" pitchFamily="34" charset="0"/>
              <a:buChar char="•"/>
            </a:pPr>
            <a:r>
              <a:rPr lang="en-US" dirty="0"/>
              <a:t>We will be reviewing user feedback and search analytics to inform us of any improvements that should be made with the navigation and search tool for the intranet. </a:t>
            </a:r>
          </a:p>
          <a:p>
            <a:pPr marL="171450" lvl="0" indent="-171450">
              <a:buFont typeface="Arial" panose="020B0604020202020204" pitchFamily="34" charset="0"/>
              <a:buChar char="•"/>
            </a:pPr>
            <a:r>
              <a:rPr lang="en-US" dirty="0"/>
              <a:t>With new technology comes new opportunities for integrations to help our Creighton community work more efficiently within the tools we provide. Lots of ideas have been tossed around, and we are excited to see where we can create a seamless experience for our internal users.</a:t>
            </a:r>
          </a:p>
        </p:txBody>
      </p:sp>
      <p:sp>
        <p:nvSpPr>
          <p:cNvPr id="4" name="Slide Number Placeholder 3"/>
          <p:cNvSpPr>
            <a:spLocks noGrp="1"/>
          </p:cNvSpPr>
          <p:nvPr>
            <p:ph type="sldNum" sz="quarter" idx="5"/>
          </p:nvPr>
        </p:nvSpPr>
        <p:spPr/>
        <p:txBody>
          <a:bodyPr/>
          <a:lstStyle/>
          <a:p>
            <a:fld id="{D8D9BCF2-9CC7-2144-9EF1-050220F02899}" type="slidenum">
              <a:rPr lang="en-US" smtClean="0"/>
              <a:t>6</a:t>
            </a:fld>
            <a:endParaRPr lang="en-US"/>
          </a:p>
        </p:txBody>
      </p:sp>
    </p:spTree>
    <p:extLst>
      <p:ext uri="{BB962C8B-B14F-4D97-AF65-F5344CB8AC3E}">
        <p14:creationId xmlns:p14="http://schemas.microsoft.com/office/powerpoint/2010/main" val="18999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the intranet and the marketing website, we want to create efficiencies for updating content in real-time. </a:t>
            </a:r>
          </a:p>
          <a:p>
            <a:pPr marL="171450" indent="-171450">
              <a:buFont typeface="Arial" panose="020B0604020202020204" pitchFamily="34" charset="0"/>
              <a:buChar char="•"/>
            </a:pPr>
            <a:r>
              <a:rPr lang="en-US" dirty="0"/>
              <a:t>We will work with campus partners to identify editors for specific sections of the website and we’ll provide training for making content edits in the new content management system.</a:t>
            </a:r>
          </a:p>
          <a:p>
            <a:pPr marL="171450" indent="-171450">
              <a:buFont typeface="Arial" panose="020B0604020202020204" pitchFamily="34" charset="0"/>
              <a:buChar char="•"/>
            </a:pPr>
            <a:r>
              <a:rPr lang="en-US" dirty="0"/>
              <a:t>Plans are still in the works to roll out this editor access, so we’ll be in touch with more information in the coming months.</a:t>
            </a:r>
          </a:p>
        </p:txBody>
      </p:sp>
      <p:sp>
        <p:nvSpPr>
          <p:cNvPr id="4" name="Slide Number Placeholder 3"/>
          <p:cNvSpPr>
            <a:spLocks noGrp="1"/>
          </p:cNvSpPr>
          <p:nvPr>
            <p:ph type="sldNum" sz="quarter" idx="5"/>
          </p:nvPr>
        </p:nvSpPr>
        <p:spPr/>
        <p:txBody>
          <a:bodyPr/>
          <a:lstStyle/>
          <a:p>
            <a:fld id="{D8D9BCF2-9CC7-2144-9EF1-050220F02899}" type="slidenum">
              <a:rPr lang="en-US" smtClean="0"/>
              <a:t>7</a:t>
            </a:fld>
            <a:endParaRPr lang="en-US"/>
          </a:p>
        </p:txBody>
      </p:sp>
    </p:spTree>
    <p:extLst>
      <p:ext uri="{BB962C8B-B14F-4D97-AF65-F5344CB8AC3E}">
        <p14:creationId xmlns:p14="http://schemas.microsoft.com/office/powerpoint/2010/main" val="404834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projects this large, there are bound to be some hiccups. </a:t>
            </a:r>
          </a:p>
          <a:p>
            <a:r>
              <a:rPr lang="en-US" dirty="0"/>
              <a:t>To serve you best, please contact the service desk for any technical issues you encounter.</a:t>
            </a:r>
          </a:p>
          <a:p>
            <a:r>
              <a:rPr lang="en-US" dirty="0"/>
              <a:t>If you need content on your web pages updated on either the intranet or the marketing website, please submit a web request, or work with the UCOM strategist within your school or college.</a:t>
            </a:r>
          </a:p>
          <a:p>
            <a:r>
              <a:rPr lang="en-US" dirty="0"/>
              <a:t>But don’t worry if you aren’t sure which route to use. We will route it to the correct place to ensure your request is taken care of.</a:t>
            </a:r>
          </a:p>
        </p:txBody>
      </p:sp>
      <p:sp>
        <p:nvSpPr>
          <p:cNvPr id="4" name="Slide Number Placeholder 3"/>
          <p:cNvSpPr>
            <a:spLocks noGrp="1"/>
          </p:cNvSpPr>
          <p:nvPr>
            <p:ph type="sldNum" sz="quarter" idx="5"/>
          </p:nvPr>
        </p:nvSpPr>
        <p:spPr/>
        <p:txBody>
          <a:bodyPr/>
          <a:lstStyle/>
          <a:p>
            <a:fld id="{D8D9BCF2-9CC7-2144-9EF1-050220F02899}" type="slidenum">
              <a:rPr lang="en-US" smtClean="0"/>
              <a:t>8</a:t>
            </a:fld>
            <a:endParaRPr lang="en-US"/>
          </a:p>
        </p:txBody>
      </p:sp>
    </p:spTree>
    <p:extLst>
      <p:ext uri="{BB962C8B-B14F-4D97-AF65-F5344CB8AC3E}">
        <p14:creationId xmlns:p14="http://schemas.microsoft.com/office/powerpoint/2010/main" val="214892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&amp; A if there is time.</a:t>
            </a:r>
          </a:p>
        </p:txBody>
      </p:sp>
      <p:sp>
        <p:nvSpPr>
          <p:cNvPr id="4" name="Slide Number Placeholder 3"/>
          <p:cNvSpPr>
            <a:spLocks noGrp="1"/>
          </p:cNvSpPr>
          <p:nvPr>
            <p:ph type="sldNum" sz="quarter" idx="5"/>
          </p:nvPr>
        </p:nvSpPr>
        <p:spPr/>
        <p:txBody>
          <a:bodyPr/>
          <a:lstStyle/>
          <a:p>
            <a:fld id="{D8D9BCF2-9CC7-2144-9EF1-050220F02899}" type="slidenum">
              <a:rPr lang="en-US" smtClean="0"/>
              <a:t>9</a:t>
            </a:fld>
            <a:endParaRPr lang="en-US"/>
          </a:p>
        </p:txBody>
      </p:sp>
    </p:spTree>
    <p:extLst>
      <p:ext uri="{BB962C8B-B14F-4D97-AF65-F5344CB8AC3E}">
        <p14:creationId xmlns:p14="http://schemas.microsoft.com/office/powerpoint/2010/main" val="137232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A208A7-A33F-2143-9E84-6276630CDB4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hasCustomPrompt="1"/>
          </p:nvPr>
        </p:nvSpPr>
        <p:spPr>
          <a:xfrm>
            <a:off x="1371600" y="1426960"/>
            <a:ext cx="6854092" cy="746797"/>
          </a:xfrm>
        </p:spPr>
        <p:txBody>
          <a:bodyPr>
            <a:normAutofit/>
          </a:bodyPr>
          <a:lstStyle>
            <a:lvl1pPr algn="l">
              <a:defRPr sz="4800">
                <a:solidFill>
                  <a:schemeClr val="bg1"/>
                </a:solidFill>
                <a:latin typeface="Georgia" panose="02040502050405020303" pitchFamily="18" charset="0"/>
                <a:cs typeface="Arial"/>
              </a:defRPr>
            </a:lvl1pPr>
          </a:lstStyle>
          <a:p>
            <a:r>
              <a:rPr lang="en-US"/>
              <a:t>Presentation Title</a:t>
            </a:r>
          </a:p>
        </p:txBody>
      </p:sp>
      <p:sp>
        <p:nvSpPr>
          <p:cNvPr id="3" name="Subtitle 2"/>
          <p:cNvSpPr>
            <a:spLocks noGrp="1"/>
          </p:cNvSpPr>
          <p:nvPr>
            <p:ph type="subTitle" idx="1" hasCustomPrompt="1"/>
          </p:nvPr>
        </p:nvSpPr>
        <p:spPr>
          <a:xfrm>
            <a:off x="1371600" y="2198119"/>
            <a:ext cx="6854092" cy="662720"/>
          </a:xfrm>
        </p:spPr>
        <p:txBody>
          <a:bodyPr>
            <a:normAutofit/>
          </a:bodyPr>
          <a:lstStyle>
            <a:lvl1pPr marL="0" indent="0" algn="l">
              <a:buNone/>
              <a:defRPr sz="2800" i="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p>
        </p:txBody>
      </p:sp>
      <p:sp>
        <p:nvSpPr>
          <p:cNvPr id="8" name="Text Placeholder 7"/>
          <p:cNvSpPr>
            <a:spLocks noGrp="1"/>
          </p:cNvSpPr>
          <p:nvPr>
            <p:ph type="body" sz="quarter" idx="13" hasCustomPrompt="1"/>
          </p:nvPr>
        </p:nvSpPr>
        <p:spPr>
          <a:xfrm>
            <a:off x="1371601" y="2795859"/>
            <a:ext cx="6594963" cy="639182"/>
          </a:xfrm>
        </p:spPr>
        <p:txBody>
          <a:bodyPr>
            <a:normAutofit/>
          </a:bodyPr>
          <a:lstStyle>
            <a:lvl1pPr marL="0" indent="0">
              <a:buNone/>
              <a:defRPr sz="2800">
                <a:solidFill>
                  <a:schemeClr val="accent3"/>
                </a:solidFill>
                <a:latin typeface="Arial"/>
                <a:cs typeface="Aria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Presenter Name(s)</a:t>
            </a:r>
          </a:p>
        </p:txBody>
      </p:sp>
      <p:sp>
        <p:nvSpPr>
          <p:cNvPr id="10" name="Text Placeholder 9"/>
          <p:cNvSpPr>
            <a:spLocks noGrp="1"/>
          </p:cNvSpPr>
          <p:nvPr>
            <p:ph type="body" sz="quarter" idx="14" hasCustomPrompt="1"/>
          </p:nvPr>
        </p:nvSpPr>
        <p:spPr>
          <a:xfrm>
            <a:off x="1371600" y="3953226"/>
            <a:ext cx="2149230" cy="373856"/>
          </a:xfrm>
        </p:spPr>
        <p:txBody>
          <a:bodyPr>
            <a:normAutofit/>
          </a:bodyPr>
          <a:lstStyle>
            <a:lvl1pPr marL="0" indent="0" algn="l">
              <a:buNone/>
              <a:defRPr sz="1600">
                <a:solidFill>
                  <a:schemeClr val="bg1"/>
                </a:solidFill>
                <a:latin typeface="Arial"/>
                <a:cs typeface="Arial"/>
              </a:defRPr>
            </a:lvl1pPr>
          </a:lstStyle>
          <a:p>
            <a:pPr lvl="0"/>
            <a:r>
              <a:rPr lang="en-US"/>
              <a:t>DATE</a:t>
            </a:r>
          </a:p>
        </p:txBody>
      </p:sp>
    </p:spTree>
    <p:extLst>
      <p:ext uri="{BB962C8B-B14F-4D97-AF65-F5344CB8AC3E}">
        <p14:creationId xmlns:p14="http://schemas.microsoft.com/office/powerpoint/2010/main" val="8153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olid Blue Content">
    <p:bg>
      <p:bgPr>
        <a:solidFill>
          <a:schemeClr val="accent2"/>
        </a:solidFill>
        <a:effectLst/>
      </p:bgPr>
    </p:bg>
    <p:spTree>
      <p:nvGrpSpPr>
        <p:cNvPr id="1" name=""/>
        <p:cNvGrpSpPr/>
        <p:nvPr/>
      </p:nvGrpSpPr>
      <p:grpSpPr>
        <a:xfrm>
          <a:off x="0" y="0"/>
          <a:ext cx="0" cy="0"/>
          <a:chOff x="0" y="0"/>
          <a:chExt cx="0" cy="0"/>
        </a:xfrm>
      </p:grpSpPr>
      <p:pic>
        <p:nvPicPr>
          <p:cNvPr id="9" name="Picture 8" descr="CreightonUniv_White.png">
            <a:extLst>
              <a:ext uri="{FF2B5EF4-FFF2-40B4-BE49-F238E27FC236}">
                <a16:creationId xmlns:a16="http://schemas.microsoft.com/office/drawing/2014/main" id="{E0F5C1A7-27A4-7F45-8366-6D5D6AB691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8724" y="4526799"/>
            <a:ext cx="1155222" cy="427687"/>
          </a:xfrm>
          <a:prstGeom prst="rect">
            <a:avLst/>
          </a:prstGeom>
        </p:spPr>
      </p:pic>
      <p:sp>
        <p:nvSpPr>
          <p:cNvPr id="10" name="Title 1">
            <a:extLst>
              <a:ext uri="{FF2B5EF4-FFF2-40B4-BE49-F238E27FC236}">
                <a16:creationId xmlns:a16="http://schemas.microsoft.com/office/drawing/2014/main" id="{012F47EC-2B47-8847-ADE0-3867EB0FC53F}"/>
              </a:ext>
            </a:extLst>
          </p:cNvPr>
          <p:cNvSpPr>
            <a:spLocks noGrp="1"/>
          </p:cNvSpPr>
          <p:nvPr>
            <p:ph type="title"/>
          </p:nvPr>
        </p:nvSpPr>
        <p:spPr>
          <a:xfrm>
            <a:off x="457200" y="205979"/>
            <a:ext cx="8229600" cy="857250"/>
          </a:xfrm>
        </p:spPr>
        <p:txBody>
          <a:bodyPr/>
          <a:lstStyle>
            <a:lvl1pPr>
              <a:defRPr>
                <a:solidFill>
                  <a:srgbClr val="95D2FF"/>
                </a:solidFill>
                <a:latin typeface="Georgia" panose="02040502050405020303" pitchFamily="18" charset="0"/>
                <a:cs typeface="Arial"/>
              </a:defRPr>
            </a:lvl1pPr>
          </a:lstStyle>
          <a:p>
            <a:r>
              <a:rPr lang="en-US"/>
              <a:t>Click to edit Master title style</a:t>
            </a:r>
          </a:p>
        </p:txBody>
      </p:sp>
      <p:sp>
        <p:nvSpPr>
          <p:cNvPr id="11" name="Content Placeholder 2">
            <a:extLst>
              <a:ext uri="{FF2B5EF4-FFF2-40B4-BE49-F238E27FC236}">
                <a16:creationId xmlns:a16="http://schemas.microsoft.com/office/drawing/2014/main" id="{B8936E02-9D71-E04C-9859-5A095804A62E}"/>
              </a:ext>
            </a:extLst>
          </p:cNvPr>
          <p:cNvSpPr>
            <a:spLocks noGrp="1"/>
          </p:cNvSpPr>
          <p:nvPr>
            <p:ph idx="1"/>
          </p:nvPr>
        </p:nvSpPr>
        <p:spPr>
          <a:xfrm>
            <a:off x="457200" y="1260173"/>
            <a:ext cx="6283570" cy="3394472"/>
          </a:xfrm>
        </p:spPr>
        <p:txBody>
          <a:bodyPr/>
          <a:lstStyle>
            <a:lvl1pPr>
              <a:defRPr sz="3000">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71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olid Blue Image">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8229600" cy="857250"/>
          </a:xfrm>
        </p:spPr>
        <p:txBody>
          <a:bodyPr/>
          <a:lstStyle>
            <a:lvl1pPr>
              <a:defRPr>
                <a:solidFill>
                  <a:srgbClr val="95D2FF"/>
                </a:solidFill>
                <a:latin typeface="Georgia" panose="02040502050405020303" pitchFamily="18" charset="0"/>
                <a:cs typeface="Arial"/>
              </a:defRPr>
            </a:lvl1pPr>
          </a:lstStyle>
          <a:p>
            <a:r>
              <a:rPr lang="en-US"/>
              <a:t>Click to edit Master title style</a:t>
            </a:r>
          </a:p>
        </p:txBody>
      </p:sp>
      <p:pic>
        <p:nvPicPr>
          <p:cNvPr id="7" name="Picture 6">
            <a:extLst>
              <a:ext uri="{FF2B5EF4-FFF2-40B4-BE49-F238E27FC236}">
                <a16:creationId xmlns:a16="http://schemas.microsoft.com/office/drawing/2014/main" id="{9C3E826F-28F6-B24E-AC92-8307CBD678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6286" y="2845164"/>
            <a:ext cx="1386114" cy="2356394"/>
          </a:xfrm>
          <a:prstGeom prst="rect">
            <a:avLst/>
          </a:prstGeom>
        </p:spPr>
      </p:pic>
      <p:sp>
        <p:nvSpPr>
          <p:cNvPr id="9" name="Content Placeholder 2">
            <a:extLst>
              <a:ext uri="{FF2B5EF4-FFF2-40B4-BE49-F238E27FC236}">
                <a16:creationId xmlns:a16="http://schemas.microsoft.com/office/drawing/2014/main" id="{41694E23-19C8-6848-A2DA-A4166D412566}"/>
              </a:ext>
            </a:extLst>
          </p:cNvPr>
          <p:cNvSpPr>
            <a:spLocks noGrp="1"/>
          </p:cNvSpPr>
          <p:nvPr>
            <p:ph idx="1"/>
          </p:nvPr>
        </p:nvSpPr>
        <p:spPr>
          <a:xfrm>
            <a:off x="457200" y="1260173"/>
            <a:ext cx="7431314" cy="3394472"/>
          </a:xfrm>
        </p:spPr>
        <p:txBody>
          <a:bodyPr/>
          <a:lstStyle>
            <a:lvl1pPr>
              <a:defRPr sz="3000">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513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Solid Blue Image">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6139543" cy="857250"/>
          </a:xfrm>
        </p:spPr>
        <p:txBody>
          <a:bodyPr/>
          <a:lstStyle>
            <a:lvl1pPr>
              <a:defRPr>
                <a:solidFill>
                  <a:srgbClr val="95D2FF"/>
                </a:solidFill>
                <a:latin typeface="Georgia" panose="02040502050405020303" pitchFamily="18" charset="0"/>
                <a:cs typeface="Arial"/>
              </a:defRPr>
            </a:lvl1pPr>
          </a:lstStyle>
          <a:p>
            <a:r>
              <a:rPr lang="en-US"/>
              <a:t>Click to edit Master title style</a:t>
            </a:r>
          </a:p>
        </p:txBody>
      </p:sp>
      <p:sp>
        <p:nvSpPr>
          <p:cNvPr id="3" name="Picture Placeholder 2">
            <a:extLst>
              <a:ext uri="{FF2B5EF4-FFF2-40B4-BE49-F238E27FC236}">
                <a16:creationId xmlns:a16="http://schemas.microsoft.com/office/drawing/2014/main" id="{8ED4F027-DE91-934F-8495-8BE5B6F0E52B}"/>
              </a:ext>
            </a:extLst>
          </p:cNvPr>
          <p:cNvSpPr>
            <a:spLocks noGrp="1"/>
          </p:cNvSpPr>
          <p:nvPr>
            <p:ph type="pic" sz="quarter" idx="14"/>
          </p:nvPr>
        </p:nvSpPr>
        <p:spPr>
          <a:xfrm>
            <a:off x="6646863" y="0"/>
            <a:ext cx="2497137" cy="5143500"/>
          </a:xfrm>
          <a:solidFill>
            <a:schemeClr val="accent3"/>
          </a:solidFill>
        </p:spPr>
        <p:txBody>
          <a:bodyPr/>
          <a:lstStyle/>
          <a:p>
            <a:endParaRPr lang="en-US"/>
          </a:p>
        </p:txBody>
      </p:sp>
      <p:sp>
        <p:nvSpPr>
          <p:cNvPr id="9" name="Content Placeholder 2">
            <a:extLst>
              <a:ext uri="{FF2B5EF4-FFF2-40B4-BE49-F238E27FC236}">
                <a16:creationId xmlns:a16="http://schemas.microsoft.com/office/drawing/2014/main" id="{87C2EFF8-31F7-A549-8E53-DD293E7510CB}"/>
              </a:ext>
            </a:extLst>
          </p:cNvPr>
          <p:cNvSpPr>
            <a:spLocks noGrp="1"/>
          </p:cNvSpPr>
          <p:nvPr>
            <p:ph idx="1"/>
          </p:nvPr>
        </p:nvSpPr>
        <p:spPr>
          <a:xfrm>
            <a:off x="457200" y="1260173"/>
            <a:ext cx="6023429" cy="3394472"/>
          </a:xfrm>
        </p:spPr>
        <p:txBody>
          <a:bodyPr/>
          <a:lstStyle>
            <a:lvl1pPr>
              <a:defRPr sz="3000">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19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olid Blue Imag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8229600" cy="857250"/>
          </a:xfrm>
        </p:spPr>
        <p:txBody>
          <a:bodyPr/>
          <a:lstStyle>
            <a:lvl1pPr>
              <a:defRPr>
                <a:solidFill>
                  <a:schemeClr val="accent1"/>
                </a:solidFill>
                <a:latin typeface="Georgia" panose="02040502050405020303" pitchFamily="18" charset="0"/>
                <a:cs typeface="Arial"/>
              </a:defRPr>
            </a:lvl1pPr>
          </a:lstStyle>
          <a:p>
            <a:r>
              <a:rPr lang="en-US"/>
              <a:t>Click to edit Master title style</a:t>
            </a:r>
          </a:p>
        </p:txBody>
      </p:sp>
      <p:sp>
        <p:nvSpPr>
          <p:cNvPr id="7" name="Content Placeholder 2">
            <a:extLst>
              <a:ext uri="{FF2B5EF4-FFF2-40B4-BE49-F238E27FC236}">
                <a16:creationId xmlns:a16="http://schemas.microsoft.com/office/drawing/2014/main" id="{3575341A-0F37-9D4E-8331-CAF7A76F4D9C}"/>
              </a:ext>
            </a:extLst>
          </p:cNvPr>
          <p:cNvSpPr>
            <a:spLocks noGrp="1"/>
          </p:cNvSpPr>
          <p:nvPr>
            <p:ph idx="1"/>
          </p:nvPr>
        </p:nvSpPr>
        <p:spPr>
          <a:xfrm>
            <a:off x="457200" y="1229178"/>
            <a:ext cx="7373314" cy="3708343"/>
          </a:xfrm>
        </p:spPr>
        <p:txBody>
          <a:bodyPr/>
          <a:lstStyle>
            <a:lvl1pPr>
              <a:defRPr sz="3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CFDEB3D6-A266-D440-8B69-976DB32033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30514" y="2680641"/>
            <a:ext cx="1139315" cy="2327111"/>
          </a:xfrm>
          <a:prstGeom prst="rect">
            <a:avLst/>
          </a:prstGeom>
        </p:spPr>
      </p:pic>
    </p:spTree>
    <p:extLst>
      <p:ext uri="{BB962C8B-B14F-4D97-AF65-F5344CB8AC3E}">
        <p14:creationId xmlns:p14="http://schemas.microsoft.com/office/powerpoint/2010/main" val="297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Solid Blue Imag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8229600" cy="857250"/>
          </a:xfrm>
        </p:spPr>
        <p:txBody>
          <a:bodyPr/>
          <a:lstStyle>
            <a:lvl1pPr>
              <a:defRPr>
                <a:solidFill>
                  <a:schemeClr val="accent1"/>
                </a:solidFill>
                <a:latin typeface="Georgia" panose="02040502050405020303" pitchFamily="18" charset="0"/>
                <a:cs typeface="Arial"/>
              </a:defRPr>
            </a:lvl1pPr>
          </a:lstStyle>
          <a:p>
            <a:r>
              <a:rPr lang="en-US"/>
              <a:t>Click to edit Master title style</a:t>
            </a:r>
          </a:p>
        </p:txBody>
      </p:sp>
      <p:sp>
        <p:nvSpPr>
          <p:cNvPr id="7" name="Content Placeholder 2">
            <a:extLst>
              <a:ext uri="{FF2B5EF4-FFF2-40B4-BE49-F238E27FC236}">
                <a16:creationId xmlns:a16="http://schemas.microsoft.com/office/drawing/2014/main" id="{3575341A-0F37-9D4E-8331-CAF7A76F4D9C}"/>
              </a:ext>
            </a:extLst>
          </p:cNvPr>
          <p:cNvSpPr>
            <a:spLocks noGrp="1"/>
          </p:cNvSpPr>
          <p:nvPr>
            <p:ph idx="1"/>
          </p:nvPr>
        </p:nvSpPr>
        <p:spPr>
          <a:xfrm>
            <a:off x="457200" y="1229178"/>
            <a:ext cx="8408436" cy="3708343"/>
          </a:xfrm>
        </p:spPr>
        <p:txBody>
          <a:bodyPr/>
          <a:lstStyle>
            <a:lvl1pPr>
              <a:defRPr sz="3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E47653D2-594B-314D-A00F-E239AA0138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3029" y="4307906"/>
            <a:ext cx="512607" cy="629615"/>
          </a:xfrm>
          <a:prstGeom prst="rect">
            <a:avLst/>
          </a:prstGeom>
        </p:spPr>
      </p:pic>
    </p:spTree>
    <p:extLst>
      <p:ext uri="{BB962C8B-B14F-4D97-AF65-F5344CB8AC3E}">
        <p14:creationId xmlns:p14="http://schemas.microsoft.com/office/powerpoint/2010/main" val="35364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645477-CBFC-6E4A-8D16-91D771188E9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5"/>
          <a:stretch/>
        </p:blipFill>
        <p:spPr>
          <a:xfrm>
            <a:off x="-1" y="0"/>
            <a:ext cx="9519835" cy="5143500"/>
          </a:xfrm>
          <a:prstGeom prst="rect">
            <a:avLst/>
          </a:prstGeom>
        </p:spPr>
      </p:pic>
      <p:sp>
        <p:nvSpPr>
          <p:cNvPr id="8" name="Rectangle 7">
            <a:extLst>
              <a:ext uri="{FF2B5EF4-FFF2-40B4-BE49-F238E27FC236}">
                <a16:creationId xmlns:a16="http://schemas.microsoft.com/office/drawing/2014/main" id="{43314DA7-9B41-3445-BEB4-D1DA2A83FFF9}"/>
              </a:ext>
            </a:extLst>
          </p:cNvPr>
          <p:cNvSpPr/>
          <p:nvPr userDrawn="1"/>
        </p:nvSpPr>
        <p:spPr>
          <a:xfrm>
            <a:off x="-1" y="0"/>
            <a:ext cx="9519834"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sp>
        <p:nvSpPr>
          <p:cNvPr id="13" name="Title 1">
            <a:extLst>
              <a:ext uri="{FF2B5EF4-FFF2-40B4-BE49-F238E27FC236}">
                <a16:creationId xmlns:a16="http://schemas.microsoft.com/office/drawing/2014/main" id="{EED6ECC0-FEDB-F548-94F7-75534E86CCA0}"/>
              </a:ext>
            </a:extLst>
          </p:cNvPr>
          <p:cNvSpPr>
            <a:spLocks noGrp="1"/>
          </p:cNvSpPr>
          <p:nvPr>
            <p:ph type="ctrTitle" hasCustomPrompt="1"/>
          </p:nvPr>
        </p:nvSpPr>
        <p:spPr>
          <a:xfrm>
            <a:off x="2007616" y="2156454"/>
            <a:ext cx="5285232" cy="932192"/>
          </a:xfrm>
        </p:spPr>
        <p:txBody>
          <a:bodyPr>
            <a:normAutofit/>
          </a:bodyPr>
          <a:lstStyle>
            <a:lvl1pPr algn="ctr">
              <a:defRPr sz="4800">
                <a:solidFill>
                  <a:schemeClr val="bg1"/>
                </a:solidFill>
                <a:latin typeface="Georgia" panose="02040502050405020303" pitchFamily="18" charset="0"/>
                <a:cs typeface="Arial"/>
              </a:defRPr>
            </a:lvl1pPr>
          </a:lstStyle>
          <a:p>
            <a:r>
              <a:rPr lang="en-US"/>
              <a:t>Presentation Title, Divider Slide </a:t>
            </a:r>
            <a:br>
              <a:rPr lang="en-US"/>
            </a:br>
            <a:r>
              <a:rPr lang="en-US"/>
              <a:t>or Quote</a:t>
            </a:r>
          </a:p>
        </p:txBody>
      </p:sp>
    </p:spTree>
    <p:extLst>
      <p:ext uri="{BB962C8B-B14F-4D97-AF65-F5344CB8AC3E}">
        <p14:creationId xmlns:p14="http://schemas.microsoft.com/office/powerpoint/2010/main" val="329690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Vertical Blue Bar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110258-26D0-D44B-95D2-B7FC98A725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A6BABFAA-2E8A-D745-9919-3433F9347E69}"/>
              </a:ext>
            </a:extLst>
          </p:cNvPr>
          <p:cNvSpPr/>
          <p:nvPr userDrawn="1"/>
        </p:nvSpPr>
        <p:spPr>
          <a:xfrm>
            <a:off x="304800" y="323850"/>
            <a:ext cx="8534400" cy="449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D0BC18A-90D4-CC42-9D15-1F9AD3F7A774}"/>
              </a:ext>
            </a:extLst>
          </p:cNvPr>
          <p:cNvSpPr>
            <a:spLocks noGrp="1"/>
          </p:cNvSpPr>
          <p:nvPr>
            <p:ph type="title"/>
          </p:nvPr>
        </p:nvSpPr>
        <p:spPr>
          <a:xfrm>
            <a:off x="304800" y="2143125"/>
            <a:ext cx="8534400" cy="857250"/>
          </a:xfrm>
        </p:spPr>
        <p:txBody>
          <a:bodyPr>
            <a:normAutofit/>
          </a:bodyPr>
          <a:lstStyle>
            <a:lvl1pPr algn="ctr">
              <a:defRPr sz="5000">
                <a:solidFill>
                  <a:schemeClr val="accent1"/>
                </a:solidFill>
                <a:latin typeface="Georgia" panose="02040502050405020303" pitchFamily="18" charset="0"/>
                <a:cs typeface="Arial"/>
              </a:defRPr>
            </a:lvl1pPr>
          </a:lstStyle>
          <a:p>
            <a:r>
              <a:rPr lang="en-US"/>
              <a:t>Click to edit Master title style</a:t>
            </a:r>
          </a:p>
        </p:txBody>
      </p:sp>
    </p:spTree>
    <p:extLst>
      <p:ext uri="{BB962C8B-B14F-4D97-AF65-F5344CB8AC3E}">
        <p14:creationId xmlns:p14="http://schemas.microsoft.com/office/powerpoint/2010/main" val="138410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9CEE9-2C4C-6A4A-8688-E0E5399168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275E5FB7-6CBD-F241-ADFC-9D776A2C32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11051" y="1349746"/>
            <a:ext cx="3522463" cy="3998471"/>
          </a:xfrm>
          <a:prstGeom prst="rect">
            <a:avLst/>
          </a:prstGeom>
        </p:spPr>
      </p:pic>
      <p:sp>
        <p:nvSpPr>
          <p:cNvPr id="5" name="Title 1">
            <a:extLst>
              <a:ext uri="{FF2B5EF4-FFF2-40B4-BE49-F238E27FC236}">
                <a16:creationId xmlns:a16="http://schemas.microsoft.com/office/drawing/2014/main" id="{6D7A3480-E47D-6B4A-B742-28C9EC532C68}"/>
              </a:ext>
            </a:extLst>
          </p:cNvPr>
          <p:cNvSpPr>
            <a:spLocks noGrp="1"/>
          </p:cNvSpPr>
          <p:nvPr>
            <p:ph type="ctrTitle" hasCustomPrompt="1"/>
          </p:nvPr>
        </p:nvSpPr>
        <p:spPr>
          <a:xfrm>
            <a:off x="529772" y="1078617"/>
            <a:ext cx="6854092" cy="746797"/>
          </a:xfrm>
        </p:spPr>
        <p:txBody>
          <a:bodyPr>
            <a:normAutofit/>
          </a:bodyPr>
          <a:lstStyle>
            <a:lvl1pPr algn="l">
              <a:defRPr sz="4800">
                <a:solidFill>
                  <a:schemeClr val="bg1"/>
                </a:solidFill>
                <a:latin typeface="Georgia" panose="02040502050405020303" pitchFamily="18" charset="0"/>
                <a:cs typeface="Arial"/>
              </a:defRPr>
            </a:lvl1pPr>
          </a:lstStyle>
          <a:p>
            <a:r>
              <a:rPr lang="en-US"/>
              <a:t>Presentation Title</a:t>
            </a:r>
          </a:p>
        </p:txBody>
      </p:sp>
    </p:spTree>
    <p:extLst>
      <p:ext uri="{BB962C8B-B14F-4D97-AF65-F5344CB8AC3E}">
        <p14:creationId xmlns:p14="http://schemas.microsoft.com/office/powerpoint/2010/main" val="190745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9CEE9-2C4C-6A4A-8688-E0E5399168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601DB958-F34B-AF4E-8EDC-F7788B5E5A2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25737" y="1337953"/>
            <a:ext cx="2238557" cy="3805547"/>
          </a:xfrm>
          <a:prstGeom prst="rect">
            <a:avLst/>
          </a:prstGeom>
        </p:spPr>
      </p:pic>
      <p:sp>
        <p:nvSpPr>
          <p:cNvPr id="7" name="Title 1">
            <a:extLst>
              <a:ext uri="{FF2B5EF4-FFF2-40B4-BE49-F238E27FC236}">
                <a16:creationId xmlns:a16="http://schemas.microsoft.com/office/drawing/2014/main" id="{CC746F8E-1DA0-0748-BE6A-B4CBE8EDC7CD}"/>
              </a:ext>
            </a:extLst>
          </p:cNvPr>
          <p:cNvSpPr>
            <a:spLocks noGrp="1"/>
          </p:cNvSpPr>
          <p:nvPr>
            <p:ph type="ctrTitle" hasCustomPrompt="1"/>
          </p:nvPr>
        </p:nvSpPr>
        <p:spPr>
          <a:xfrm>
            <a:off x="529772" y="1078617"/>
            <a:ext cx="6854092" cy="746797"/>
          </a:xfrm>
        </p:spPr>
        <p:txBody>
          <a:bodyPr>
            <a:normAutofit/>
          </a:bodyPr>
          <a:lstStyle>
            <a:lvl1pPr algn="l">
              <a:defRPr sz="4800">
                <a:solidFill>
                  <a:schemeClr val="bg1"/>
                </a:solidFill>
                <a:latin typeface="Georgia" panose="02040502050405020303" pitchFamily="18" charset="0"/>
                <a:cs typeface="Arial"/>
              </a:defRPr>
            </a:lvl1pPr>
          </a:lstStyle>
          <a:p>
            <a:r>
              <a:rPr lang="en-US"/>
              <a:t>Presentation Title</a:t>
            </a:r>
          </a:p>
        </p:txBody>
      </p:sp>
    </p:spTree>
    <p:extLst>
      <p:ext uri="{BB962C8B-B14F-4D97-AF65-F5344CB8AC3E}">
        <p14:creationId xmlns:p14="http://schemas.microsoft.com/office/powerpoint/2010/main" val="111047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9CEE9-2C4C-6A4A-8688-E0E5399168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5F447E21-3A19-3440-96CE-621079AE8D2D}"/>
              </a:ext>
            </a:extLst>
          </p:cNvPr>
          <p:cNvPicPr>
            <a:picLocks noChangeAspect="1"/>
          </p:cNvPicPr>
          <p:nvPr userDrawn="1"/>
        </p:nvPicPr>
        <p:blipFill>
          <a:blip r:embed="rId3"/>
          <a:stretch>
            <a:fillRect/>
          </a:stretch>
        </p:blipFill>
        <p:spPr>
          <a:xfrm>
            <a:off x="5775506" y="1440439"/>
            <a:ext cx="3150887" cy="3776891"/>
          </a:xfrm>
          <a:prstGeom prst="rect">
            <a:avLst/>
          </a:prstGeom>
        </p:spPr>
      </p:pic>
      <p:sp>
        <p:nvSpPr>
          <p:cNvPr id="7" name="Title 1">
            <a:extLst>
              <a:ext uri="{FF2B5EF4-FFF2-40B4-BE49-F238E27FC236}">
                <a16:creationId xmlns:a16="http://schemas.microsoft.com/office/drawing/2014/main" id="{7038FE07-4DEE-5941-B6EF-4E26FD9C6DB3}"/>
              </a:ext>
            </a:extLst>
          </p:cNvPr>
          <p:cNvSpPr>
            <a:spLocks noGrp="1"/>
          </p:cNvSpPr>
          <p:nvPr>
            <p:ph type="ctrTitle" hasCustomPrompt="1"/>
          </p:nvPr>
        </p:nvSpPr>
        <p:spPr>
          <a:xfrm>
            <a:off x="529772" y="1078617"/>
            <a:ext cx="6854092" cy="746797"/>
          </a:xfrm>
        </p:spPr>
        <p:txBody>
          <a:bodyPr>
            <a:normAutofit/>
          </a:bodyPr>
          <a:lstStyle>
            <a:lvl1pPr algn="l">
              <a:defRPr sz="4800">
                <a:solidFill>
                  <a:schemeClr val="bg1"/>
                </a:solidFill>
                <a:latin typeface="Georgia" panose="02040502050405020303" pitchFamily="18" charset="0"/>
                <a:cs typeface="Arial"/>
              </a:defRPr>
            </a:lvl1pPr>
          </a:lstStyle>
          <a:p>
            <a:r>
              <a:rPr lang="en-US"/>
              <a:t>Presentation Title</a:t>
            </a:r>
          </a:p>
        </p:txBody>
      </p:sp>
    </p:spTree>
    <p:extLst>
      <p:ext uri="{BB962C8B-B14F-4D97-AF65-F5344CB8AC3E}">
        <p14:creationId xmlns:p14="http://schemas.microsoft.com/office/powerpoint/2010/main" val="358282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A208A7-A33F-2143-9E84-6276630CDB4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hasCustomPrompt="1"/>
          </p:nvPr>
        </p:nvSpPr>
        <p:spPr>
          <a:xfrm>
            <a:off x="558800" y="860902"/>
            <a:ext cx="5827486" cy="746797"/>
          </a:xfrm>
        </p:spPr>
        <p:txBody>
          <a:bodyPr>
            <a:normAutofit/>
          </a:bodyPr>
          <a:lstStyle>
            <a:lvl1pPr algn="l">
              <a:defRPr sz="4800">
                <a:solidFill>
                  <a:schemeClr val="bg1"/>
                </a:solidFill>
                <a:latin typeface="Georgia" panose="02040502050405020303" pitchFamily="18" charset="0"/>
                <a:cs typeface="Arial"/>
              </a:defRPr>
            </a:lvl1pPr>
          </a:lstStyle>
          <a:p>
            <a:r>
              <a:rPr lang="en-US"/>
              <a:t>Presentation Title</a:t>
            </a:r>
          </a:p>
        </p:txBody>
      </p:sp>
      <p:sp>
        <p:nvSpPr>
          <p:cNvPr id="3" name="Subtitle 2"/>
          <p:cNvSpPr>
            <a:spLocks noGrp="1"/>
          </p:cNvSpPr>
          <p:nvPr>
            <p:ph type="subTitle" idx="1" hasCustomPrompt="1"/>
          </p:nvPr>
        </p:nvSpPr>
        <p:spPr>
          <a:xfrm>
            <a:off x="558800" y="1632061"/>
            <a:ext cx="4992914" cy="662720"/>
          </a:xfrm>
        </p:spPr>
        <p:txBody>
          <a:bodyPr>
            <a:normAutofit/>
          </a:bodyPr>
          <a:lstStyle>
            <a:lvl1pPr marL="0" indent="0" algn="l">
              <a:buNone/>
              <a:defRPr sz="2800" i="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p>
        </p:txBody>
      </p:sp>
      <p:sp>
        <p:nvSpPr>
          <p:cNvPr id="8" name="Text Placeholder 7"/>
          <p:cNvSpPr>
            <a:spLocks noGrp="1"/>
          </p:cNvSpPr>
          <p:nvPr>
            <p:ph type="body" sz="quarter" idx="13" hasCustomPrompt="1"/>
          </p:nvPr>
        </p:nvSpPr>
        <p:spPr>
          <a:xfrm>
            <a:off x="558802" y="2229801"/>
            <a:ext cx="4382592" cy="639182"/>
          </a:xfrm>
        </p:spPr>
        <p:txBody>
          <a:bodyPr>
            <a:normAutofit/>
          </a:bodyPr>
          <a:lstStyle>
            <a:lvl1pPr marL="0" indent="0">
              <a:buNone/>
              <a:defRPr sz="2800">
                <a:solidFill>
                  <a:schemeClr val="accent3"/>
                </a:solidFill>
                <a:latin typeface="Arial"/>
                <a:cs typeface="Aria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Presenter Name(s)</a:t>
            </a:r>
          </a:p>
        </p:txBody>
      </p:sp>
      <p:sp>
        <p:nvSpPr>
          <p:cNvPr id="10" name="Text Placeholder 9"/>
          <p:cNvSpPr>
            <a:spLocks noGrp="1"/>
          </p:cNvSpPr>
          <p:nvPr>
            <p:ph type="body" sz="quarter" idx="14" hasCustomPrompt="1"/>
          </p:nvPr>
        </p:nvSpPr>
        <p:spPr>
          <a:xfrm>
            <a:off x="558800" y="3387168"/>
            <a:ext cx="2149230" cy="373856"/>
          </a:xfrm>
        </p:spPr>
        <p:txBody>
          <a:bodyPr>
            <a:normAutofit/>
          </a:bodyPr>
          <a:lstStyle>
            <a:lvl1pPr marL="0" indent="0" algn="l">
              <a:buNone/>
              <a:defRPr sz="1600">
                <a:solidFill>
                  <a:schemeClr val="bg1"/>
                </a:solidFill>
                <a:latin typeface="Arial"/>
                <a:cs typeface="Arial"/>
              </a:defRPr>
            </a:lvl1pPr>
          </a:lstStyle>
          <a:p>
            <a:pPr lvl="0"/>
            <a:r>
              <a:rPr lang="en-US"/>
              <a:t>DATE</a:t>
            </a:r>
          </a:p>
        </p:txBody>
      </p:sp>
      <p:pic>
        <p:nvPicPr>
          <p:cNvPr id="7" name="Picture 6">
            <a:extLst>
              <a:ext uri="{FF2B5EF4-FFF2-40B4-BE49-F238E27FC236}">
                <a16:creationId xmlns:a16="http://schemas.microsoft.com/office/drawing/2014/main" id="{EAE360FE-3BDD-874B-B0E9-8F02CD3A8AC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480000">
            <a:off x="4977198" y="142015"/>
            <a:ext cx="3572193" cy="6072728"/>
          </a:xfrm>
          <a:prstGeom prst="rect">
            <a:avLst/>
          </a:prstGeom>
        </p:spPr>
      </p:pic>
    </p:spTree>
    <p:extLst>
      <p:ext uri="{BB962C8B-B14F-4D97-AF65-F5344CB8AC3E}">
        <p14:creationId xmlns:p14="http://schemas.microsoft.com/office/powerpoint/2010/main" val="25409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D9CEE9-2C4C-6A4A-8688-E0E5399168F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021305D5-5764-3A4C-B4E2-1453C61F67E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480000">
            <a:off x="4977198" y="142015"/>
            <a:ext cx="3572193" cy="6072728"/>
          </a:xfrm>
          <a:prstGeom prst="rect">
            <a:avLst/>
          </a:prstGeom>
        </p:spPr>
      </p:pic>
      <p:sp>
        <p:nvSpPr>
          <p:cNvPr id="7" name="Title 1">
            <a:extLst>
              <a:ext uri="{FF2B5EF4-FFF2-40B4-BE49-F238E27FC236}">
                <a16:creationId xmlns:a16="http://schemas.microsoft.com/office/drawing/2014/main" id="{11AF4898-C94D-554C-9790-5D827C1B6028}"/>
              </a:ext>
            </a:extLst>
          </p:cNvPr>
          <p:cNvSpPr>
            <a:spLocks noGrp="1"/>
          </p:cNvSpPr>
          <p:nvPr>
            <p:ph type="ctrTitle" hasCustomPrompt="1"/>
          </p:nvPr>
        </p:nvSpPr>
        <p:spPr>
          <a:xfrm>
            <a:off x="529772" y="1078617"/>
            <a:ext cx="6854092" cy="746797"/>
          </a:xfrm>
        </p:spPr>
        <p:txBody>
          <a:bodyPr>
            <a:normAutofit/>
          </a:bodyPr>
          <a:lstStyle>
            <a:lvl1pPr algn="l">
              <a:defRPr sz="4800">
                <a:solidFill>
                  <a:schemeClr val="bg1"/>
                </a:solidFill>
                <a:latin typeface="Georgia" panose="02040502050405020303" pitchFamily="18" charset="0"/>
                <a:cs typeface="Arial"/>
              </a:defRPr>
            </a:lvl1pPr>
          </a:lstStyle>
          <a:p>
            <a:r>
              <a:rPr lang="en-US"/>
              <a:t>Presentation Title</a:t>
            </a:r>
          </a:p>
        </p:txBody>
      </p:sp>
    </p:spTree>
    <p:extLst>
      <p:ext uri="{BB962C8B-B14F-4D97-AF65-F5344CB8AC3E}">
        <p14:creationId xmlns:p14="http://schemas.microsoft.com/office/powerpoint/2010/main" val="34910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ll Screen Media">
    <p:bg>
      <p:bgPr>
        <a:solidFill>
          <a:srgbClr val="0084D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1CB91-D300-1C4B-8B7E-B20B2C44E15B}"/>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74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ull Screen Media">
    <p:bg>
      <p:bgPr>
        <a:solidFill>
          <a:srgbClr val="0084D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1CB91-D300-1C4B-8B7E-B20B2C44E15B}"/>
              </a:ext>
            </a:extLst>
          </p:cNvPr>
          <p:cNvSpPr/>
          <p:nvPr userDrawn="1"/>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0B678915-DEC7-454E-BCCA-BB8454909080}"/>
              </a:ext>
            </a:extLst>
          </p:cNvPr>
          <p:cNvSpPr>
            <a:spLocks noGrp="1"/>
          </p:cNvSpPr>
          <p:nvPr>
            <p:ph type="pic" sz="quarter" idx="10"/>
          </p:nvPr>
        </p:nvSpPr>
        <p:spPr>
          <a:xfrm>
            <a:off x="0" y="0"/>
            <a:ext cx="9144000" cy="5143500"/>
          </a:xfrm>
        </p:spPr>
        <p:txBody>
          <a:bodyPr/>
          <a:lstStyle/>
          <a:p>
            <a:endParaRPr lang="en-US"/>
          </a:p>
        </p:txBody>
      </p:sp>
    </p:spTree>
    <p:extLst>
      <p:ext uri="{BB962C8B-B14F-4D97-AF65-F5344CB8AC3E}">
        <p14:creationId xmlns:p14="http://schemas.microsoft.com/office/powerpoint/2010/main" val="34172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52312-0AC2-114B-8435-FFEDDC9D30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Picture 3" descr="CreightonUniv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28655" y="2074416"/>
            <a:ext cx="2686690" cy="994669"/>
          </a:xfrm>
          <a:prstGeom prst="rect">
            <a:avLst/>
          </a:prstGeom>
        </p:spPr>
      </p:pic>
    </p:spTree>
    <p:extLst>
      <p:ext uri="{BB962C8B-B14F-4D97-AF65-F5344CB8AC3E}">
        <p14:creationId xmlns:p14="http://schemas.microsoft.com/office/powerpoint/2010/main" val="39609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52312-0AC2-114B-8435-FFEDDC9D30F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DC526E49-837E-A84C-8E14-5185ED6E4D31}"/>
              </a:ext>
            </a:extLst>
          </p:cNvPr>
          <p:cNvPicPr>
            <a:picLocks noChangeAspect="1"/>
          </p:cNvPicPr>
          <p:nvPr userDrawn="1"/>
        </p:nvPicPr>
        <p:blipFill>
          <a:blip r:embed="rId3"/>
          <a:stretch>
            <a:fillRect/>
          </a:stretch>
        </p:blipFill>
        <p:spPr>
          <a:xfrm>
            <a:off x="3564807" y="1564557"/>
            <a:ext cx="2014387" cy="2014387"/>
          </a:xfrm>
          <a:prstGeom prst="rect">
            <a:avLst/>
          </a:prstGeom>
        </p:spPr>
      </p:pic>
    </p:spTree>
    <p:extLst>
      <p:ext uri="{BB962C8B-B14F-4D97-AF65-F5344CB8AC3E}">
        <p14:creationId xmlns:p14="http://schemas.microsoft.com/office/powerpoint/2010/main" val="200618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Bar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00DA6A-3D89-AA43-9FDD-C30B0A918DD4}"/>
              </a:ext>
            </a:extLst>
          </p:cNvPr>
          <p:cNvSpPr/>
          <p:nvPr userDrawn="1"/>
        </p:nvSpPr>
        <p:spPr>
          <a:xfrm>
            <a:off x="0" y="4375231"/>
            <a:ext cx="9144000" cy="76827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D6F7342-9099-7247-A414-39045CAFE8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948156" y="4375230"/>
            <a:ext cx="2222740" cy="768270"/>
          </a:xfrm>
          <a:prstGeom prst="rect">
            <a:avLst/>
          </a:prstGeom>
        </p:spPr>
      </p:pic>
      <p:sp>
        <p:nvSpPr>
          <p:cNvPr id="7" name="Content Placeholder 2"/>
          <p:cNvSpPr>
            <a:spLocks noGrp="1"/>
          </p:cNvSpPr>
          <p:nvPr>
            <p:ph idx="1"/>
          </p:nvPr>
        </p:nvSpPr>
        <p:spPr>
          <a:xfrm>
            <a:off x="457200" y="1200150"/>
            <a:ext cx="8229600" cy="2902927"/>
          </a:xfrm>
        </p:spPr>
        <p:txBody>
          <a:bodyPr/>
          <a:lstStyle>
            <a:lvl1pPr>
              <a:defRPr sz="3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57200" y="205979"/>
            <a:ext cx="8229600" cy="857250"/>
          </a:xfrm>
        </p:spPr>
        <p:txBody>
          <a:bodyPr>
            <a:normAutofit/>
          </a:bodyPr>
          <a:lstStyle>
            <a:lvl1pPr>
              <a:defRPr sz="4100">
                <a:solidFill>
                  <a:schemeClr val="accent1"/>
                </a:solidFill>
                <a:latin typeface="Georgia" panose="02040502050405020303" pitchFamily="18" charset="0"/>
                <a:cs typeface="Arial"/>
              </a:defRPr>
            </a:lvl1pPr>
          </a:lstStyle>
          <a:p>
            <a:r>
              <a:rPr lang="en-US"/>
              <a:t>Click to edit Master title style</a:t>
            </a:r>
          </a:p>
        </p:txBody>
      </p:sp>
      <p:sp>
        <p:nvSpPr>
          <p:cNvPr id="12" name="Footer Placeholder 3"/>
          <p:cNvSpPr>
            <a:spLocks noGrp="1"/>
          </p:cNvSpPr>
          <p:nvPr>
            <p:ph type="ftr" sz="quarter" idx="3"/>
          </p:nvPr>
        </p:nvSpPr>
        <p:spPr>
          <a:xfrm>
            <a:off x="26896" y="4868519"/>
            <a:ext cx="2895600" cy="273844"/>
          </a:xfrm>
          <a:prstGeom prst="rect">
            <a:avLst/>
          </a:prstGeom>
        </p:spPr>
        <p:txBody>
          <a:bodyPr/>
          <a:lstStyle>
            <a:lvl1pPr>
              <a:defRPr sz="1000">
                <a:solidFill>
                  <a:srgbClr val="FFFFFF"/>
                </a:solidFill>
                <a:latin typeface="Arial"/>
                <a:cs typeface="Arial"/>
              </a:defRPr>
            </a:lvl1pPr>
          </a:lstStyle>
          <a:p>
            <a:r>
              <a:rPr lang="en-US"/>
              <a:t>Click to add Office Information</a:t>
            </a:r>
          </a:p>
        </p:txBody>
      </p:sp>
      <p:pic>
        <p:nvPicPr>
          <p:cNvPr id="10" name="Picture 9" descr="CreightonUniv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8724" y="4526799"/>
            <a:ext cx="1155222" cy="427687"/>
          </a:xfrm>
          <a:prstGeom prst="rect">
            <a:avLst/>
          </a:prstGeom>
        </p:spPr>
      </p:pic>
    </p:spTree>
    <p:extLst>
      <p:ext uri="{BB962C8B-B14F-4D97-AF65-F5344CB8AC3E}">
        <p14:creationId xmlns:p14="http://schemas.microsoft.com/office/powerpoint/2010/main" val="58497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tical Blue Ba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3C88C0-EF7D-5641-9AE8-56DFAA5776B5}"/>
              </a:ext>
            </a:extLst>
          </p:cNvPr>
          <p:cNvSpPr/>
          <p:nvPr userDrawn="1"/>
        </p:nvSpPr>
        <p:spPr>
          <a:xfrm>
            <a:off x="-1" y="0"/>
            <a:ext cx="1721709" cy="514350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A0DE7F1-3515-E145-AAEB-BFC72FE343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23"/>
          <a:stretch/>
        </p:blipFill>
        <p:spPr>
          <a:xfrm>
            <a:off x="0" y="1318231"/>
            <a:ext cx="1721708" cy="3825269"/>
          </a:xfrm>
          <a:prstGeom prst="rect">
            <a:avLst/>
          </a:prstGeom>
        </p:spPr>
      </p:pic>
      <p:sp>
        <p:nvSpPr>
          <p:cNvPr id="7" name="Title 1"/>
          <p:cNvSpPr>
            <a:spLocks noGrp="1"/>
          </p:cNvSpPr>
          <p:nvPr>
            <p:ph type="title"/>
          </p:nvPr>
        </p:nvSpPr>
        <p:spPr>
          <a:xfrm>
            <a:off x="2119866" y="324059"/>
            <a:ext cx="6951563" cy="857250"/>
          </a:xfrm>
        </p:spPr>
        <p:txBody>
          <a:bodyPr>
            <a:noAutofit/>
          </a:bodyPr>
          <a:lstStyle>
            <a:lvl1pPr>
              <a:defRPr sz="3600">
                <a:solidFill>
                  <a:schemeClr val="accent1"/>
                </a:solidFill>
                <a:latin typeface="Georgia" panose="02040502050405020303" pitchFamily="18" charset="0"/>
                <a:cs typeface="Arial"/>
              </a:defRPr>
            </a:lvl1pPr>
          </a:lstStyle>
          <a:p>
            <a:r>
              <a:rPr lang="en-US"/>
              <a:t>Click to edit Master title style</a:t>
            </a:r>
          </a:p>
        </p:txBody>
      </p:sp>
      <p:sp>
        <p:nvSpPr>
          <p:cNvPr id="8" name="Content Placeholder 2"/>
          <p:cNvSpPr>
            <a:spLocks noGrp="1"/>
          </p:cNvSpPr>
          <p:nvPr>
            <p:ph idx="1"/>
          </p:nvPr>
        </p:nvSpPr>
        <p:spPr>
          <a:xfrm>
            <a:off x="2119865" y="1318231"/>
            <a:ext cx="6283570" cy="3394472"/>
          </a:xfrm>
        </p:spPr>
        <p:txBody>
          <a:bodyPr/>
          <a:lstStyle>
            <a:lvl1pPr>
              <a:defRPr sz="3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reightonUniv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6404" y="4498859"/>
            <a:ext cx="1155222" cy="427687"/>
          </a:xfrm>
          <a:prstGeom prst="rect">
            <a:avLst/>
          </a:prstGeom>
        </p:spPr>
      </p:pic>
    </p:spTree>
    <p:extLst>
      <p:ext uri="{BB962C8B-B14F-4D97-AF65-F5344CB8AC3E}">
        <p14:creationId xmlns:p14="http://schemas.microsoft.com/office/powerpoint/2010/main" val="336480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Vertical Blue Bar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3C88C0-EF7D-5641-9AE8-56DFAA5776B5}"/>
              </a:ext>
            </a:extLst>
          </p:cNvPr>
          <p:cNvSpPr/>
          <p:nvPr userDrawn="1"/>
        </p:nvSpPr>
        <p:spPr>
          <a:xfrm>
            <a:off x="-1" y="0"/>
            <a:ext cx="323135" cy="514350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A0DE7F1-3515-E145-AAEB-BFC72FE343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616" t="-1823" r="40616"/>
          <a:stretch/>
        </p:blipFill>
        <p:spPr>
          <a:xfrm>
            <a:off x="0" y="1318231"/>
            <a:ext cx="323134" cy="3825269"/>
          </a:xfrm>
          <a:prstGeom prst="rect">
            <a:avLst/>
          </a:prstGeom>
        </p:spPr>
      </p:pic>
      <p:sp>
        <p:nvSpPr>
          <p:cNvPr id="10" name="Content Placeholder 2">
            <a:extLst>
              <a:ext uri="{FF2B5EF4-FFF2-40B4-BE49-F238E27FC236}">
                <a16:creationId xmlns:a16="http://schemas.microsoft.com/office/drawing/2014/main" id="{EEB306DF-58C7-C943-A5BF-831CD380D2A8}"/>
              </a:ext>
            </a:extLst>
          </p:cNvPr>
          <p:cNvSpPr>
            <a:spLocks noGrp="1"/>
          </p:cNvSpPr>
          <p:nvPr>
            <p:ph idx="1"/>
          </p:nvPr>
        </p:nvSpPr>
        <p:spPr>
          <a:xfrm>
            <a:off x="457200" y="1200150"/>
            <a:ext cx="8229600" cy="2902927"/>
          </a:xfrm>
        </p:spPr>
        <p:txBody>
          <a:bodyPr/>
          <a:lstStyle>
            <a:lvl1pPr>
              <a:defRPr sz="3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AD0BC18A-90D4-CC42-9D15-1F9AD3F7A774}"/>
              </a:ext>
            </a:extLst>
          </p:cNvPr>
          <p:cNvSpPr>
            <a:spLocks noGrp="1"/>
          </p:cNvSpPr>
          <p:nvPr>
            <p:ph type="title"/>
          </p:nvPr>
        </p:nvSpPr>
        <p:spPr>
          <a:xfrm>
            <a:off x="457200" y="205979"/>
            <a:ext cx="8229600" cy="857250"/>
          </a:xfrm>
        </p:spPr>
        <p:txBody>
          <a:bodyPr>
            <a:normAutofit/>
          </a:bodyPr>
          <a:lstStyle>
            <a:lvl1pPr>
              <a:defRPr sz="4100">
                <a:solidFill>
                  <a:schemeClr val="accent1"/>
                </a:solidFill>
                <a:latin typeface="Georgia" panose="02040502050405020303" pitchFamily="18" charset="0"/>
                <a:cs typeface="Arial"/>
              </a:defRPr>
            </a:lvl1pPr>
          </a:lstStyle>
          <a:p>
            <a:r>
              <a:rPr lang="en-US"/>
              <a:t>Click to edit Master title style</a:t>
            </a:r>
          </a:p>
        </p:txBody>
      </p:sp>
    </p:spTree>
    <p:extLst>
      <p:ext uri="{BB962C8B-B14F-4D97-AF65-F5344CB8AC3E}">
        <p14:creationId xmlns:p14="http://schemas.microsoft.com/office/powerpoint/2010/main" val="300670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Vertical Blue Bar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110258-26D0-D44B-95D2-B7FC98A725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A6BABFAA-2E8A-D745-9919-3433F9347E69}"/>
              </a:ext>
            </a:extLst>
          </p:cNvPr>
          <p:cNvSpPr/>
          <p:nvPr userDrawn="1"/>
        </p:nvSpPr>
        <p:spPr>
          <a:xfrm>
            <a:off x="304800" y="323850"/>
            <a:ext cx="8534400" cy="449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EB306DF-58C7-C943-A5BF-831CD380D2A8}"/>
              </a:ext>
            </a:extLst>
          </p:cNvPr>
          <p:cNvSpPr>
            <a:spLocks noGrp="1"/>
          </p:cNvSpPr>
          <p:nvPr>
            <p:ph idx="1"/>
          </p:nvPr>
        </p:nvSpPr>
        <p:spPr>
          <a:xfrm>
            <a:off x="609600" y="1466850"/>
            <a:ext cx="8229600" cy="2902927"/>
          </a:xfrm>
        </p:spPr>
        <p:txBody>
          <a:bodyPr/>
          <a:lstStyle>
            <a:lvl1pPr>
              <a:defRPr sz="3000">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AD0BC18A-90D4-CC42-9D15-1F9AD3F7A774}"/>
              </a:ext>
            </a:extLst>
          </p:cNvPr>
          <p:cNvSpPr>
            <a:spLocks noGrp="1"/>
          </p:cNvSpPr>
          <p:nvPr>
            <p:ph type="title"/>
          </p:nvPr>
        </p:nvSpPr>
        <p:spPr>
          <a:xfrm>
            <a:off x="609600" y="472679"/>
            <a:ext cx="8229600" cy="857250"/>
          </a:xfrm>
        </p:spPr>
        <p:txBody>
          <a:bodyPr>
            <a:normAutofit/>
          </a:bodyPr>
          <a:lstStyle>
            <a:lvl1pPr>
              <a:defRPr sz="4100">
                <a:solidFill>
                  <a:schemeClr val="accent1"/>
                </a:solidFill>
                <a:latin typeface="Georgia" panose="02040502050405020303" pitchFamily="18" charset="0"/>
                <a:cs typeface="Arial"/>
              </a:defRPr>
            </a:lvl1pPr>
          </a:lstStyle>
          <a:p>
            <a:r>
              <a:rPr lang="en-US"/>
              <a:t>Click to edit Master title style</a:t>
            </a:r>
          </a:p>
        </p:txBody>
      </p:sp>
    </p:spTree>
    <p:extLst>
      <p:ext uri="{BB962C8B-B14F-4D97-AF65-F5344CB8AC3E}">
        <p14:creationId xmlns:p14="http://schemas.microsoft.com/office/powerpoint/2010/main" val="192753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olid Blue Content">
    <p:bg>
      <p:bgPr>
        <a:solidFill>
          <a:schemeClr val="accent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00150"/>
            <a:ext cx="8229600" cy="2902927"/>
          </a:xfrm>
        </p:spPr>
        <p:txBody>
          <a:bodyPr/>
          <a:lstStyle>
            <a:lvl1pPr>
              <a:defRPr sz="3000">
                <a:solidFill>
                  <a:srgbClr val="FFFFFF"/>
                </a:solidFill>
                <a:latin typeface="Arial"/>
                <a:cs typeface="Arial"/>
              </a:defRPr>
            </a:lvl1pPr>
            <a:lvl2pPr>
              <a:defRPr>
                <a:solidFill>
                  <a:srgbClr val="FFFFFF"/>
                </a:solidFill>
                <a:latin typeface="Arial"/>
                <a:cs typeface="Arial"/>
              </a:defRPr>
            </a:lvl2pPr>
            <a:lvl3pPr>
              <a:defRPr>
                <a:solidFill>
                  <a:srgbClr val="FFFFFF"/>
                </a:solidFill>
                <a:latin typeface="Arial"/>
                <a:cs typeface="Arial"/>
              </a:defRPr>
            </a:lvl3pPr>
            <a:lvl4pPr>
              <a:defRPr>
                <a:solidFill>
                  <a:srgbClr val="FFFFFF"/>
                </a:solidFill>
                <a:latin typeface="Arial"/>
                <a:cs typeface="Arial"/>
              </a:defRPr>
            </a:lvl4pPr>
            <a:lvl5pPr>
              <a:defRPr>
                <a:solidFill>
                  <a:srgbClr val="FFFFFF"/>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205979"/>
            <a:ext cx="8229600" cy="857250"/>
          </a:xfrm>
        </p:spPr>
        <p:txBody>
          <a:bodyPr/>
          <a:lstStyle>
            <a:lvl1pPr>
              <a:defRPr>
                <a:solidFill>
                  <a:schemeClr val="accent3"/>
                </a:solidFill>
                <a:latin typeface="Georgia" panose="02040502050405020303" pitchFamily="18" charset="0"/>
                <a:cs typeface="Arial"/>
              </a:defRPr>
            </a:lvl1pPr>
          </a:lstStyle>
          <a:p>
            <a:r>
              <a:rPr lang="en-US"/>
              <a:t>Click to edit Master title style</a:t>
            </a:r>
          </a:p>
        </p:txBody>
      </p:sp>
      <p:pic>
        <p:nvPicPr>
          <p:cNvPr id="5" name="Picture 4" descr="CreightonUniv_White.png">
            <a:extLst>
              <a:ext uri="{FF2B5EF4-FFF2-40B4-BE49-F238E27FC236}">
                <a16:creationId xmlns:a16="http://schemas.microsoft.com/office/drawing/2014/main" id="{C383DA66-8F97-A042-9B95-E19C0ADDDC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8724" y="4526799"/>
            <a:ext cx="1155222" cy="427687"/>
          </a:xfrm>
          <a:prstGeom prst="rect">
            <a:avLst/>
          </a:prstGeom>
        </p:spPr>
      </p:pic>
    </p:spTree>
    <p:extLst>
      <p:ext uri="{BB962C8B-B14F-4D97-AF65-F5344CB8AC3E}">
        <p14:creationId xmlns:p14="http://schemas.microsoft.com/office/powerpoint/2010/main" val="2235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olid Blue Content">
    <p:bg>
      <p:bgPr>
        <a:solidFill>
          <a:schemeClr val="accent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2873431" y="1425122"/>
            <a:ext cx="6110515" cy="2902927"/>
          </a:xfrm>
        </p:spPr>
        <p:txBody>
          <a:bodyPr/>
          <a:lstStyle>
            <a:lvl1pPr>
              <a:defRPr sz="3000">
                <a:solidFill>
                  <a:srgbClr val="FFFFFF"/>
                </a:solidFill>
                <a:latin typeface="Arial"/>
                <a:cs typeface="Arial"/>
              </a:defRPr>
            </a:lvl1pPr>
            <a:lvl2pPr>
              <a:defRPr>
                <a:solidFill>
                  <a:srgbClr val="FFFFFF"/>
                </a:solidFill>
                <a:latin typeface="Arial"/>
                <a:cs typeface="Arial"/>
              </a:defRPr>
            </a:lvl2pPr>
            <a:lvl3pPr>
              <a:defRPr>
                <a:solidFill>
                  <a:srgbClr val="FFFFFF"/>
                </a:solidFill>
                <a:latin typeface="Arial"/>
                <a:cs typeface="Arial"/>
              </a:defRPr>
            </a:lvl3pPr>
            <a:lvl4pPr>
              <a:defRPr>
                <a:solidFill>
                  <a:srgbClr val="FFFFFF"/>
                </a:solidFill>
                <a:latin typeface="Arial"/>
                <a:cs typeface="Arial"/>
              </a:defRPr>
            </a:lvl4pPr>
            <a:lvl5pPr>
              <a:defRPr>
                <a:solidFill>
                  <a:srgbClr val="FFFFFF"/>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873431" y="430951"/>
            <a:ext cx="6110515" cy="857250"/>
          </a:xfrm>
        </p:spPr>
        <p:txBody>
          <a:bodyPr/>
          <a:lstStyle>
            <a:lvl1pPr>
              <a:defRPr>
                <a:solidFill>
                  <a:schemeClr val="accent3"/>
                </a:solidFill>
                <a:latin typeface="Georgia" panose="02040502050405020303" pitchFamily="18" charset="0"/>
                <a:cs typeface="Arial"/>
              </a:defRPr>
            </a:lvl1pPr>
          </a:lstStyle>
          <a:p>
            <a:r>
              <a:rPr lang="en-US"/>
              <a:t>Click to edit Master title style</a:t>
            </a:r>
          </a:p>
        </p:txBody>
      </p:sp>
      <p:sp>
        <p:nvSpPr>
          <p:cNvPr id="3" name="Picture Placeholder 2">
            <a:extLst>
              <a:ext uri="{FF2B5EF4-FFF2-40B4-BE49-F238E27FC236}">
                <a16:creationId xmlns:a16="http://schemas.microsoft.com/office/drawing/2014/main" id="{33AAAFF4-2B99-CD4E-BD79-7F9DF49635EE}"/>
              </a:ext>
            </a:extLst>
          </p:cNvPr>
          <p:cNvSpPr>
            <a:spLocks noGrp="1"/>
          </p:cNvSpPr>
          <p:nvPr>
            <p:ph type="pic" sz="quarter" idx="10"/>
          </p:nvPr>
        </p:nvSpPr>
        <p:spPr>
          <a:xfrm>
            <a:off x="0" y="0"/>
            <a:ext cx="2590800" cy="5143500"/>
          </a:xfrm>
          <a:solidFill>
            <a:schemeClr val="accent3"/>
          </a:solidFill>
        </p:spPr>
        <p:txBody>
          <a:bodyPr/>
          <a:lstStyle/>
          <a:p>
            <a:endParaRPr lang="en-US"/>
          </a:p>
        </p:txBody>
      </p:sp>
      <p:pic>
        <p:nvPicPr>
          <p:cNvPr id="9" name="Picture 8" descr="CreightonUniv_White.png">
            <a:extLst>
              <a:ext uri="{FF2B5EF4-FFF2-40B4-BE49-F238E27FC236}">
                <a16:creationId xmlns:a16="http://schemas.microsoft.com/office/drawing/2014/main" id="{4F21A82B-D201-1446-88E5-F035F22E3F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8724" y="4526799"/>
            <a:ext cx="1155222" cy="427687"/>
          </a:xfrm>
          <a:prstGeom prst="rect">
            <a:avLst/>
          </a:prstGeom>
        </p:spPr>
      </p:pic>
    </p:spTree>
    <p:extLst>
      <p:ext uri="{BB962C8B-B14F-4D97-AF65-F5344CB8AC3E}">
        <p14:creationId xmlns:p14="http://schemas.microsoft.com/office/powerpoint/2010/main" val="195635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olid Blue Image">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8229600" cy="857250"/>
          </a:xfrm>
        </p:spPr>
        <p:txBody>
          <a:bodyPr/>
          <a:lstStyle>
            <a:lvl1pPr>
              <a:defRPr>
                <a:solidFill>
                  <a:srgbClr val="95D2FF"/>
                </a:solidFill>
                <a:latin typeface="Georgia" panose="02040502050405020303" pitchFamily="18" charset="0"/>
                <a:cs typeface="Arial"/>
              </a:defRPr>
            </a:lvl1pPr>
          </a:lstStyle>
          <a:p>
            <a:r>
              <a:rPr lang="en-US"/>
              <a:t>Click to edit Master title style</a:t>
            </a:r>
          </a:p>
        </p:txBody>
      </p:sp>
      <p:pic>
        <p:nvPicPr>
          <p:cNvPr id="7" name="Picture 6">
            <a:extLst>
              <a:ext uri="{FF2B5EF4-FFF2-40B4-BE49-F238E27FC236}">
                <a16:creationId xmlns:a16="http://schemas.microsoft.com/office/drawing/2014/main" id="{C586EDB1-59EA-4249-BF3B-C0BD13893FC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578797" y="2660073"/>
            <a:ext cx="2308624" cy="2620600"/>
          </a:xfrm>
          <a:prstGeom prst="rect">
            <a:avLst/>
          </a:prstGeom>
        </p:spPr>
      </p:pic>
      <p:sp>
        <p:nvSpPr>
          <p:cNvPr id="9" name="Content Placeholder 2">
            <a:extLst>
              <a:ext uri="{FF2B5EF4-FFF2-40B4-BE49-F238E27FC236}">
                <a16:creationId xmlns:a16="http://schemas.microsoft.com/office/drawing/2014/main" id="{2F85226F-B2C0-7B4B-9CD3-43914157F420}"/>
              </a:ext>
            </a:extLst>
          </p:cNvPr>
          <p:cNvSpPr>
            <a:spLocks noGrp="1"/>
          </p:cNvSpPr>
          <p:nvPr>
            <p:ph idx="1"/>
          </p:nvPr>
        </p:nvSpPr>
        <p:spPr>
          <a:xfrm>
            <a:off x="457200" y="1260173"/>
            <a:ext cx="6283570" cy="3394472"/>
          </a:xfrm>
        </p:spPr>
        <p:txBody>
          <a:bodyPr/>
          <a:lstStyle>
            <a:lvl1pPr>
              <a:defRPr sz="3000">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86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1F6C98-F78C-A243-BB98-92FEA987FDB9}"/>
              </a:ext>
            </a:extLst>
          </p:cNvPr>
          <p:cNvSpPr/>
          <p:nvPr userDrawn="1"/>
        </p:nvSpPr>
        <p:spPr>
          <a:xfrm>
            <a:off x="0" y="4375231"/>
            <a:ext cx="9144000" cy="76827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8F518F-E00E-2D4B-9E6E-5CE4D7854091}"/>
              </a:ext>
            </a:extLst>
          </p:cNvPr>
          <p:cNvPicPr>
            <a:picLocks noChangeAspect="1"/>
          </p:cNvPicPr>
          <p:nvPr userDrawn="1"/>
        </p:nvPicPr>
        <p:blipFill rotWithShape="1">
          <a:blip r:embed="rId26" cstate="print">
            <a:extLst>
              <a:ext uri="{28A0092B-C50C-407E-A947-70E740481C1C}">
                <a14:useLocalDpi xmlns:a14="http://schemas.microsoft.com/office/drawing/2010/main"/>
              </a:ext>
            </a:extLst>
          </a:blip>
          <a:srcRect/>
          <a:stretch/>
        </p:blipFill>
        <p:spPr>
          <a:xfrm>
            <a:off x="6921260" y="4375231"/>
            <a:ext cx="2222740" cy="768270"/>
          </a:xfrm>
          <a:prstGeom prst="rect">
            <a:avLst/>
          </a:prstGeom>
        </p:spPr>
      </p:pic>
      <p:pic>
        <p:nvPicPr>
          <p:cNvPr id="10" name="Picture 9" descr="CreightonUniv_White.png">
            <a:extLst>
              <a:ext uri="{FF2B5EF4-FFF2-40B4-BE49-F238E27FC236}">
                <a16:creationId xmlns:a16="http://schemas.microsoft.com/office/drawing/2014/main" id="{1EBA0EE2-C673-994F-BA14-4C628E845D02}"/>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7828724" y="4526799"/>
            <a:ext cx="1155222" cy="427687"/>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23793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3"/>
          <p:cNvSpPr>
            <a:spLocks noGrp="1"/>
          </p:cNvSpPr>
          <p:nvPr>
            <p:ph type="ftr" sz="quarter" idx="3"/>
          </p:nvPr>
        </p:nvSpPr>
        <p:spPr>
          <a:xfrm>
            <a:off x="457200" y="4857551"/>
            <a:ext cx="2895600" cy="273844"/>
          </a:xfrm>
          <a:prstGeom prst="rect">
            <a:avLst/>
          </a:prstGeom>
        </p:spPr>
        <p:txBody>
          <a:bodyPr/>
          <a:lstStyle>
            <a:lvl1pPr>
              <a:defRPr sz="1000">
                <a:solidFill>
                  <a:srgbClr val="FFFFFF"/>
                </a:solidFill>
                <a:latin typeface="Arial"/>
                <a:cs typeface="Arial"/>
              </a:defRPr>
            </a:lvl1pPr>
          </a:lstStyle>
          <a:p>
            <a:r>
              <a:rPr lang="en-US"/>
              <a:t>Click to add Office Information</a:t>
            </a:r>
          </a:p>
        </p:txBody>
      </p:sp>
    </p:spTree>
    <p:extLst>
      <p:ext uri="{BB962C8B-B14F-4D97-AF65-F5344CB8AC3E}">
        <p14:creationId xmlns:p14="http://schemas.microsoft.com/office/powerpoint/2010/main" val="1570809570"/>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660" r:id="rId3"/>
    <p:sldLayoutId id="2147483664" r:id="rId4"/>
    <p:sldLayoutId id="2147483712" r:id="rId5"/>
    <p:sldLayoutId id="2147483713" r:id="rId6"/>
    <p:sldLayoutId id="2147483666" r:id="rId7"/>
    <p:sldLayoutId id="2147483707" r:id="rId8"/>
    <p:sldLayoutId id="2147483667" r:id="rId9"/>
    <p:sldLayoutId id="2147483698" r:id="rId10"/>
    <p:sldLayoutId id="2147483699" r:id="rId11"/>
    <p:sldLayoutId id="2147483708" r:id="rId12"/>
    <p:sldLayoutId id="2147483697" r:id="rId13"/>
    <p:sldLayoutId id="2147483709" r:id="rId14"/>
    <p:sldLayoutId id="2147483706" r:id="rId15"/>
    <p:sldLayoutId id="2147483714" r:id="rId16"/>
    <p:sldLayoutId id="2147483681" r:id="rId17"/>
    <p:sldLayoutId id="2147483702" r:id="rId18"/>
    <p:sldLayoutId id="2147483703" r:id="rId19"/>
    <p:sldLayoutId id="2147483704" r:id="rId20"/>
    <p:sldLayoutId id="2147483695" r:id="rId21"/>
    <p:sldLayoutId id="2147483710" r:id="rId22"/>
    <p:sldLayoutId id="2147483668" r:id="rId23"/>
    <p:sldLayoutId id="2147483700"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Georgia" panose="02040502050405020303" pitchFamily="18" charset="0"/>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n-us/microsoft-edge/change-your-browser-home-page-a531e1b8-ed54-d057-0262-cc5983a065c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creighton.edu/ucom/web"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88DEA-EF4F-6E49-9A0E-BFDEE931D4BC}"/>
              </a:ext>
            </a:extLst>
          </p:cNvPr>
          <p:cNvSpPr>
            <a:spLocks noGrp="1"/>
          </p:cNvSpPr>
          <p:nvPr>
            <p:ph type="ctrTitle"/>
          </p:nvPr>
        </p:nvSpPr>
        <p:spPr>
          <a:xfrm>
            <a:off x="1078992" y="1116064"/>
            <a:ext cx="6854092" cy="1544840"/>
          </a:xfrm>
        </p:spPr>
        <p:txBody>
          <a:bodyPr>
            <a:normAutofit fontScale="90000"/>
          </a:bodyPr>
          <a:lstStyle/>
          <a:p>
            <a:r>
              <a:rPr lang="en-US" dirty="0"/>
              <a:t>The Exciting Evolution of Creighton’s Web Presence</a:t>
            </a:r>
          </a:p>
        </p:txBody>
      </p:sp>
      <p:sp>
        <p:nvSpPr>
          <p:cNvPr id="5" name="Text Placeholder 4">
            <a:extLst>
              <a:ext uri="{FF2B5EF4-FFF2-40B4-BE49-F238E27FC236}">
                <a16:creationId xmlns:a16="http://schemas.microsoft.com/office/drawing/2014/main" id="{8FE6D14B-6F8A-5042-BFE8-7618A6699C24}"/>
              </a:ext>
            </a:extLst>
          </p:cNvPr>
          <p:cNvSpPr>
            <a:spLocks noGrp="1"/>
          </p:cNvSpPr>
          <p:nvPr>
            <p:ph type="body" sz="quarter" idx="14"/>
          </p:nvPr>
        </p:nvSpPr>
        <p:spPr>
          <a:xfrm>
            <a:off x="1078992" y="3550890"/>
            <a:ext cx="2149230" cy="373856"/>
          </a:xfrm>
        </p:spPr>
        <p:txBody>
          <a:bodyPr/>
          <a:lstStyle/>
          <a:p>
            <a:r>
              <a:rPr lang="en-US" dirty="0"/>
              <a:t>Feb. 8, 2022</a:t>
            </a:r>
          </a:p>
        </p:txBody>
      </p:sp>
      <p:sp>
        <p:nvSpPr>
          <p:cNvPr id="7" name="Text Placeholder 6">
            <a:extLst>
              <a:ext uri="{FF2B5EF4-FFF2-40B4-BE49-F238E27FC236}">
                <a16:creationId xmlns:a16="http://schemas.microsoft.com/office/drawing/2014/main" id="{52B0B10D-4D06-0D41-A1F4-E05FFE6DB15F}"/>
              </a:ext>
            </a:extLst>
          </p:cNvPr>
          <p:cNvSpPr>
            <a:spLocks noGrp="1"/>
          </p:cNvSpPr>
          <p:nvPr>
            <p:ph type="body" sz="quarter" idx="13"/>
          </p:nvPr>
        </p:nvSpPr>
        <p:spPr>
          <a:xfrm>
            <a:off x="1078993" y="2955248"/>
            <a:ext cx="6594963" cy="639182"/>
          </a:xfrm>
        </p:spPr>
        <p:txBody>
          <a:bodyPr/>
          <a:lstStyle/>
          <a:p>
            <a:r>
              <a:rPr lang="en-US" dirty="0"/>
              <a:t>Logon @ Lunch</a:t>
            </a:r>
          </a:p>
        </p:txBody>
      </p:sp>
    </p:spTree>
    <p:extLst>
      <p:ext uri="{BB962C8B-B14F-4D97-AF65-F5344CB8AC3E}">
        <p14:creationId xmlns:p14="http://schemas.microsoft.com/office/powerpoint/2010/main" val="73668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190AF5-A7A6-1944-AFC6-6FD53AD38E3F}"/>
              </a:ext>
            </a:extLst>
          </p:cNvPr>
          <p:cNvSpPr/>
          <p:nvPr/>
        </p:nvSpPr>
        <p:spPr>
          <a:xfrm>
            <a:off x="4879911" y="1240976"/>
            <a:ext cx="3517640" cy="558733"/>
          </a:xfrm>
          <a:prstGeom prst="rect">
            <a:avLst/>
          </a:prstGeom>
          <a:solidFill>
            <a:schemeClr val="accent2"/>
          </a:solidFill>
          <a:ln>
            <a:noFill/>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8E155F-7AB6-C949-A991-73699589E026}"/>
              </a:ext>
            </a:extLst>
          </p:cNvPr>
          <p:cNvSpPr/>
          <p:nvPr/>
        </p:nvSpPr>
        <p:spPr>
          <a:xfrm>
            <a:off x="923730" y="1240976"/>
            <a:ext cx="3200400" cy="558733"/>
          </a:xfrm>
          <a:prstGeom prst="rect">
            <a:avLst/>
          </a:prstGeom>
          <a:solidFill>
            <a:schemeClr val="accent2"/>
          </a:solidFill>
          <a:ln>
            <a:noFill/>
          </a:ln>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73A2523-0916-7E44-8864-5CF6F5B482B5}"/>
              </a:ext>
            </a:extLst>
          </p:cNvPr>
          <p:cNvSpPr>
            <a:spLocks noGrp="1"/>
          </p:cNvSpPr>
          <p:nvPr>
            <p:ph idx="1"/>
          </p:nvPr>
        </p:nvSpPr>
        <p:spPr>
          <a:xfrm>
            <a:off x="457201" y="1256133"/>
            <a:ext cx="4114799" cy="2902927"/>
          </a:xfrm>
        </p:spPr>
        <p:txBody>
          <a:bodyPr vert="horz" lIns="91440" tIns="45720" rIns="91440" bIns="45720" numCol="1" rtlCol="0" anchor="t">
            <a:normAutofit/>
          </a:bodyPr>
          <a:lstStyle/>
          <a:p>
            <a:pPr marL="0" indent="0" algn="ctr">
              <a:buNone/>
            </a:pPr>
            <a:r>
              <a:rPr lang="en-US" sz="2800" b="1" dirty="0" err="1">
                <a:solidFill>
                  <a:schemeClr val="bg1"/>
                </a:solidFill>
              </a:rPr>
              <a:t>my.creighton.edu</a:t>
            </a:r>
            <a:endParaRPr lang="en-US" sz="2800" b="1" dirty="0">
              <a:solidFill>
                <a:schemeClr val="bg1"/>
              </a:solidFill>
            </a:endParaRPr>
          </a:p>
          <a:p>
            <a:pPr marL="0" indent="0" algn="ctr">
              <a:buNone/>
            </a:pPr>
            <a:br>
              <a:rPr lang="en-US" sz="2000" b="1" dirty="0"/>
            </a:br>
            <a:br>
              <a:rPr lang="en-US" sz="2000" b="1" dirty="0"/>
            </a:br>
            <a:r>
              <a:rPr lang="en-US" sz="2000" b="1" dirty="0"/>
              <a:t>Our Intranet</a:t>
            </a:r>
          </a:p>
          <a:p>
            <a:pPr marL="0" indent="0" algn="ctr">
              <a:buNone/>
            </a:pPr>
            <a:br>
              <a:rPr lang="en-US" sz="1000" dirty="0"/>
            </a:br>
            <a:r>
              <a:rPr lang="en-US" sz="1600" dirty="0"/>
              <a:t>Serves current students, </a:t>
            </a:r>
            <a:br>
              <a:rPr lang="en-US" sz="1600" dirty="0"/>
            </a:br>
            <a:r>
              <a:rPr lang="en-US" sz="1600" dirty="0"/>
              <a:t>faculty, and staff.</a:t>
            </a:r>
          </a:p>
        </p:txBody>
      </p:sp>
      <p:sp>
        <p:nvSpPr>
          <p:cNvPr id="3" name="Title 2">
            <a:extLst>
              <a:ext uri="{FF2B5EF4-FFF2-40B4-BE49-F238E27FC236}">
                <a16:creationId xmlns:a16="http://schemas.microsoft.com/office/drawing/2014/main" id="{991EF9A8-A837-D14C-8DB3-B3DF4BB7948F}"/>
              </a:ext>
            </a:extLst>
          </p:cNvPr>
          <p:cNvSpPr>
            <a:spLocks noGrp="1"/>
          </p:cNvSpPr>
          <p:nvPr>
            <p:ph type="title"/>
          </p:nvPr>
        </p:nvSpPr>
        <p:spPr/>
        <p:txBody>
          <a:bodyPr/>
          <a:lstStyle/>
          <a:p>
            <a:pPr algn="ctr"/>
            <a:r>
              <a:rPr lang="en-US" dirty="0">
                <a:latin typeface="Georgia"/>
              </a:rPr>
              <a:t>Two Websites</a:t>
            </a:r>
          </a:p>
        </p:txBody>
      </p:sp>
      <p:sp>
        <p:nvSpPr>
          <p:cNvPr id="5" name="Content Placeholder 1">
            <a:extLst>
              <a:ext uri="{FF2B5EF4-FFF2-40B4-BE49-F238E27FC236}">
                <a16:creationId xmlns:a16="http://schemas.microsoft.com/office/drawing/2014/main" id="{C3DC3011-6216-B144-947E-4F6781EE89A2}"/>
              </a:ext>
            </a:extLst>
          </p:cNvPr>
          <p:cNvSpPr txBox="1">
            <a:spLocks/>
          </p:cNvSpPr>
          <p:nvPr/>
        </p:nvSpPr>
        <p:spPr>
          <a:xfrm>
            <a:off x="4572000" y="1256132"/>
            <a:ext cx="4114802" cy="2902927"/>
          </a:xfrm>
          <a:prstGeom prst="rect">
            <a:avLst/>
          </a:prstGeom>
        </p:spPr>
        <p:txBody>
          <a:bodyPr vert="horz" lIns="91440" tIns="45720" rIns="91440" bIns="45720" numCol="1" rtlCol="0" anchor="t">
            <a:normAutofit/>
          </a:bodyPr>
          <a:lstStyle>
            <a:lvl1pPr marL="342900" indent="-342900" algn="l" defTabSz="457200" rtl="0" eaLnBrk="1" latinLnBrk="0" hangingPunct="1">
              <a:spcBef>
                <a:spcPct val="20000"/>
              </a:spcBef>
              <a:buFont typeface="Arial"/>
              <a:buChar char="•"/>
              <a:defRPr sz="3000" kern="1200">
                <a:solidFill>
                  <a:schemeClr val="accent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err="1">
                <a:solidFill>
                  <a:schemeClr val="bg1"/>
                </a:solidFill>
              </a:rPr>
              <a:t>www.creighton.edu</a:t>
            </a:r>
            <a:endParaRPr lang="en-US" sz="2800" b="1" dirty="0">
              <a:solidFill>
                <a:schemeClr val="bg1"/>
              </a:solidFill>
            </a:endParaRPr>
          </a:p>
          <a:p>
            <a:pPr marL="0" indent="0" algn="ctr">
              <a:buNone/>
            </a:pPr>
            <a:br>
              <a:rPr lang="en-US" sz="2000" b="1" dirty="0"/>
            </a:br>
            <a:br>
              <a:rPr lang="en-US" sz="2000" b="1" dirty="0"/>
            </a:br>
            <a:r>
              <a:rPr lang="en-US" sz="2000" b="1" dirty="0"/>
              <a:t>Our Marketing Website</a:t>
            </a:r>
          </a:p>
          <a:p>
            <a:pPr marL="0" indent="0" algn="ctr">
              <a:buNone/>
            </a:pPr>
            <a:br>
              <a:rPr lang="en-US" sz="1000" dirty="0"/>
            </a:br>
            <a:r>
              <a:rPr lang="en-US" sz="1600" dirty="0"/>
              <a:t>Serves prospects, alumni, community, also has overlap with internal audiences.</a:t>
            </a:r>
          </a:p>
          <a:p>
            <a:pPr marL="0" indent="0" algn="ctr">
              <a:buNone/>
            </a:pPr>
            <a:endParaRPr lang="en-US" sz="2000" dirty="0"/>
          </a:p>
        </p:txBody>
      </p:sp>
      <p:sp>
        <p:nvSpPr>
          <p:cNvPr id="6" name="Content Placeholder 1">
            <a:extLst>
              <a:ext uri="{FF2B5EF4-FFF2-40B4-BE49-F238E27FC236}">
                <a16:creationId xmlns:a16="http://schemas.microsoft.com/office/drawing/2014/main" id="{06DA1713-52FC-4B4E-8A99-EF1C9C71C54C}"/>
              </a:ext>
            </a:extLst>
          </p:cNvPr>
          <p:cNvSpPr txBox="1">
            <a:spLocks/>
          </p:cNvSpPr>
          <p:nvPr/>
        </p:nvSpPr>
        <p:spPr>
          <a:xfrm>
            <a:off x="457198" y="4012163"/>
            <a:ext cx="8229601" cy="317241"/>
          </a:xfrm>
          <a:prstGeom prst="rect">
            <a:avLst/>
          </a:prstGeom>
        </p:spPr>
        <p:txBody>
          <a:bodyPr vert="horz" lIns="91440" tIns="45720" rIns="91440" bIns="45720" numCol="1" rtlCol="0" anchor="t">
            <a:normAutofit/>
          </a:bodyPr>
          <a:lstStyle>
            <a:lvl1pPr marL="342900" indent="-342900" algn="l" defTabSz="457200" rtl="0" eaLnBrk="1" latinLnBrk="0" hangingPunct="1">
              <a:spcBef>
                <a:spcPct val="20000"/>
              </a:spcBef>
              <a:buFont typeface="Arial"/>
              <a:buChar char="•"/>
              <a:defRPr sz="3000" kern="1200">
                <a:solidFill>
                  <a:schemeClr val="accent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200" dirty="0">
                <a:hlinkClick r:id="rId3"/>
              </a:rPr>
              <a:t>Set https://my.creighton.edu as your default home page in any browser</a:t>
            </a:r>
            <a:endParaRPr lang="en-US" sz="1200" dirty="0"/>
          </a:p>
        </p:txBody>
      </p:sp>
      <p:sp>
        <p:nvSpPr>
          <p:cNvPr id="7" name="Down Arrow 6">
            <a:extLst>
              <a:ext uri="{FF2B5EF4-FFF2-40B4-BE49-F238E27FC236}">
                <a16:creationId xmlns:a16="http://schemas.microsoft.com/office/drawing/2014/main" id="{7F801454-220E-5E4A-9224-1F7C5E151027}"/>
              </a:ext>
            </a:extLst>
          </p:cNvPr>
          <p:cNvSpPr/>
          <p:nvPr/>
        </p:nvSpPr>
        <p:spPr>
          <a:xfrm>
            <a:off x="2397967" y="1862626"/>
            <a:ext cx="251927" cy="42920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3D68D616-AE3C-D94F-B55A-983B1C481201}"/>
              </a:ext>
            </a:extLst>
          </p:cNvPr>
          <p:cNvSpPr/>
          <p:nvPr/>
        </p:nvSpPr>
        <p:spPr>
          <a:xfrm>
            <a:off x="6512766" y="1862626"/>
            <a:ext cx="251927" cy="429208"/>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1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E3484-C10C-EC42-865C-A2253DD71C2A}"/>
              </a:ext>
            </a:extLst>
          </p:cNvPr>
          <p:cNvSpPr>
            <a:spLocks noGrp="1"/>
          </p:cNvSpPr>
          <p:nvPr>
            <p:ph type="title"/>
          </p:nvPr>
        </p:nvSpPr>
        <p:spPr>
          <a:xfrm>
            <a:off x="457200" y="205979"/>
            <a:ext cx="8229600" cy="857250"/>
          </a:xfrm>
        </p:spPr>
        <p:txBody>
          <a:bodyPr anchor="ctr">
            <a:normAutofit/>
          </a:bodyPr>
          <a:lstStyle/>
          <a:p>
            <a:r>
              <a:rPr lang="en-US" dirty="0"/>
              <a:t>What’s New with </a:t>
            </a:r>
            <a:r>
              <a:rPr lang="en-US" dirty="0" err="1"/>
              <a:t>creighton.edu</a:t>
            </a:r>
            <a:r>
              <a:rPr lang="en-US" dirty="0"/>
              <a:t>?</a:t>
            </a:r>
            <a:endParaRPr lang="en-US"/>
          </a:p>
        </p:txBody>
      </p:sp>
      <p:pic>
        <p:nvPicPr>
          <p:cNvPr id="8" name="Content Placeholder 7" descr="Graphical user interface&#10;&#10;Description automatically generated">
            <a:extLst>
              <a:ext uri="{FF2B5EF4-FFF2-40B4-BE49-F238E27FC236}">
                <a16:creationId xmlns:a16="http://schemas.microsoft.com/office/drawing/2014/main" id="{92A912CC-6B1D-254C-B9BF-5D73F60756C2}"/>
              </a:ext>
            </a:extLst>
          </p:cNvPr>
          <p:cNvPicPr>
            <a:picLocks noGrp="1" noChangeAspect="1"/>
          </p:cNvPicPr>
          <p:nvPr>
            <p:ph idx="1"/>
          </p:nvPr>
        </p:nvPicPr>
        <p:blipFill>
          <a:blip r:embed="rId3"/>
          <a:stretch>
            <a:fillRect/>
          </a:stretch>
        </p:blipFill>
        <p:spPr>
          <a:xfrm>
            <a:off x="457199" y="1260172"/>
            <a:ext cx="4012163" cy="4012163"/>
          </a:xfrm>
          <a:noFill/>
        </p:spPr>
      </p:pic>
      <p:sp>
        <p:nvSpPr>
          <p:cNvPr id="9" name="TextBox 8">
            <a:extLst>
              <a:ext uri="{FF2B5EF4-FFF2-40B4-BE49-F238E27FC236}">
                <a16:creationId xmlns:a16="http://schemas.microsoft.com/office/drawing/2014/main" id="{60911C3B-FF91-834E-BF9B-4D1DFCB45EAD}"/>
              </a:ext>
            </a:extLst>
          </p:cNvPr>
          <p:cNvSpPr txBox="1"/>
          <p:nvPr/>
        </p:nvSpPr>
        <p:spPr>
          <a:xfrm>
            <a:off x="4570128" y="1306286"/>
            <a:ext cx="4405920"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New design and branding</a:t>
            </a:r>
          </a:p>
          <a:p>
            <a:pPr marL="285750" indent="-285750">
              <a:buFont typeface="Arial" panose="020B0604020202020204" pitchFamily="34" charset="0"/>
              <a:buChar char="•"/>
            </a:pPr>
            <a:r>
              <a:rPr lang="en-US" dirty="0">
                <a:solidFill>
                  <a:schemeClr val="bg1"/>
                </a:solidFill>
              </a:rPr>
              <a:t>University level top navigation</a:t>
            </a:r>
          </a:p>
          <a:p>
            <a:pPr marL="285750" indent="-285750">
              <a:buFont typeface="Arial" panose="020B0604020202020204" pitchFamily="34" charset="0"/>
              <a:buChar char="•"/>
            </a:pPr>
            <a:r>
              <a:rPr lang="en-US" dirty="0">
                <a:solidFill>
                  <a:schemeClr val="bg1"/>
                </a:solidFill>
              </a:rPr>
              <a:t>Mega menus upon hover</a:t>
            </a:r>
          </a:p>
          <a:p>
            <a:pPr marL="285750" indent="-285750">
              <a:buFont typeface="Arial" panose="020B0604020202020204" pitchFamily="34" charset="0"/>
              <a:buChar char="•"/>
            </a:pPr>
            <a:r>
              <a:rPr lang="en-US" dirty="0">
                <a:solidFill>
                  <a:schemeClr val="bg1"/>
                </a:solidFill>
              </a:rPr>
              <a:t>Individual section navigation on the left</a:t>
            </a:r>
          </a:p>
          <a:p>
            <a:pPr marL="285750" indent="-285750">
              <a:buFont typeface="Arial" panose="020B0604020202020204" pitchFamily="34" charset="0"/>
              <a:buChar char="•"/>
            </a:pPr>
            <a:r>
              <a:rPr lang="en-US" dirty="0">
                <a:solidFill>
                  <a:schemeClr val="bg1"/>
                </a:solidFill>
              </a:rPr>
              <a:t>More links available for longer navigation</a:t>
            </a:r>
          </a:p>
          <a:p>
            <a:pPr marL="285750" indent="-285750">
              <a:buFont typeface="Arial" panose="020B0604020202020204" pitchFamily="34" charset="0"/>
              <a:buChar char="•"/>
            </a:pPr>
            <a:endParaRPr lang="en-US" dirty="0">
              <a:solidFill>
                <a:schemeClr val="bg1"/>
              </a:solidFill>
            </a:endParaRPr>
          </a:p>
        </p:txBody>
      </p:sp>
      <p:pic>
        <p:nvPicPr>
          <p:cNvPr id="13" name="Picture 12" descr="Graphical user interface, application, Teams&#10;&#10;Description automatically generated">
            <a:extLst>
              <a:ext uri="{FF2B5EF4-FFF2-40B4-BE49-F238E27FC236}">
                <a16:creationId xmlns:a16="http://schemas.microsoft.com/office/drawing/2014/main" id="{6D509CE1-84A0-504A-8250-36E671256F22}"/>
              </a:ext>
            </a:extLst>
          </p:cNvPr>
          <p:cNvPicPr>
            <a:picLocks noChangeAspect="1"/>
          </p:cNvPicPr>
          <p:nvPr/>
        </p:nvPicPr>
        <p:blipFill>
          <a:blip r:embed="rId4"/>
          <a:stretch>
            <a:fillRect/>
          </a:stretch>
        </p:blipFill>
        <p:spPr>
          <a:xfrm>
            <a:off x="457200" y="1260173"/>
            <a:ext cx="3988710" cy="2637192"/>
          </a:xfrm>
          <a:prstGeom prst="rect">
            <a:avLst/>
          </a:prstGeom>
        </p:spPr>
      </p:pic>
      <p:sp>
        <p:nvSpPr>
          <p:cNvPr id="14" name="Rectangle 13">
            <a:extLst>
              <a:ext uri="{FF2B5EF4-FFF2-40B4-BE49-F238E27FC236}">
                <a16:creationId xmlns:a16="http://schemas.microsoft.com/office/drawing/2014/main" id="{66842E94-2589-0147-9105-5CC8B76D34B7}"/>
              </a:ext>
            </a:extLst>
          </p:cNvPr>
          <p:cNvSpPr/>
          <p:nvPr/>
        </p:nvSpPr>
        <p:spPr>
          <a:xfrm>
            <a:off x="373223" y="1184987"/>
            <a:ext cx="4188619" cy="50169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a:extLst>
              <a:ext uri="{FF2B5EF4-FFF2-40B4-BE49-F238E27FC236}">
                <a16:creationId xmlns:a16="http://schemas.microsoft.com/office/drawing/2014/main" id="{659124A7-D257-E74F-9D27-421A1661CC1F}"/>
              </a:ext>
            </a:extLst>
          </p:cNvPr>
          <p:cNvPicPr>
            <a:picLocks noChangeAspect="1"/>
          </p:cNvPicPr>
          <p:nvPr/>
        </p:nvPicPr>
        <p:blipFill>
          <a:blip r:embed="rId5"/>
          <a:stretch>
            <a:fillRect/>
          </a:stretch>
        </p:blipFill>
        <p:spPr>
          <a:xfrm>
            <a:off x="457199" y="1246225"/>
            <a:ext cx="4012163" cy="2046029"/>
          </a:xfrm>
          <a:prstGeom prst="rect">
            <a:avLst/>
          </a:prstGeom>
          <a:ln>
            <a:solidFill>
              <a:schemeClr val="accent2"/>
            </a:solidFill>
          </a:ln>
        </p:spPr>
      </p:pic>
      <p:sp>
        <p:nvSpPr>
          <p:cNvPr id="15" name="Rectangle 14">
            <a:extLst>
              <a:ext uri="{FF2B5EF4-FFF2-40B4-BE49-F238E27FC236}">
                <a16:creationId xmlns:a16="http://schemas.microsoft.com/office/drawing/2014/main" id="{F670FF75-26D0-F44D-AD36-86523BC20D36}"/>
              </a:ext>
            </a:extLst>
          </p:cNvPr>
          <p:cNvSpPr/>
          <p:nvPr/>
        </p:nvSpPr>
        <p:spPr>
          <a:xfrm>
            <a:off x="1166328" y="2900837"/>
            <a:ext cx="741489" cy="40527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81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E3484-C10C-EC42-865C-A2253DD71C2A}"/>
              </a:ext>
            </a:extLst>
          </p:cNvPr>
          <p:cNvSpPr>
            <a:spLocks noGrp="1"/>
          </p:cNvSpPr>
          <p:nvPr>
            <p:ph type="title"/>
          </p:nvPr>
        </p:nvSpPr>
        <p:spPr>
          <a:xfrm>
            <a:off x="2119866" y="324059"/>
            <a:ext cx="6951563" cy="857250"/>
          </a:xfrm>
        </p:spPr>
        <p:txBody>
          <a:bodyPr vert="horz" lIns="91440" tIns="45720" rIns="91440" bIns="45720" rtlCol="0" anchor="ctr">
            <a:normAutofit/>
          </a:bodyPr>
          <a:lstStyle/>
          <a:p>
            <a:r>
              <a:rPr lang="en-US" kern="1200" dirty="0"/>
              <a:t>What’s Next for </a:t>
            </a:r>
            <a:r>
              <a:rPr lang="en-US" kern="1200" dirty="0" err="1"/>
              <a:t>creighton.edu</a:t>
            </a:r>
            <a:r>
              <a:rPr lang="en-US" kern="1200" dirty="0"/>
              <a:t>?</a:t>
            </a:r>
          </a:p>
        </p:txBody>
      </p:sp>
      <p:graphicFrame>
        <p:nvGraphicFramePr>
          <p:cNvPr id="12" name="TextBox 8">
            <a:extLst>
              <a:ext uri="{FF2B5EF4-FFF2-40B4-BE49-F238E27FC236}">
                <a16:creationId xmlns:a16="http://schemas.microsoft.com/office/drawing/2014/main" id="{D6B03419-786C-4913-868C-24D3BB84A5AC}"/>
              </a:ext>
            </a:extLst>
          </p:cNvPr>
          <p:cNvGraphicFramePr/>
          <p:nvPr>
            <p:extLst>
              <p:ext uri="{D42A27DB-BD31-4B8C-83A1-F6EECF244321}">
                <p14:modId xmlns:p14="http://schemas.microsoft.com/office/powerpoint/2010/main" val="688176599"/>
              </p:ext>
            </p:extLst>
          </p:nvPr>
        </p:nvGraphicFramePr>
        <p:xfrm>
          <a:off x="2119865" y="1318231"/>
          <a:ext cx="628357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14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E3484-C10C-EC42-865C-A2253DD71C2A}"/>
              </a:ext>
            </a:extLst>
          </p:cNvPr>
          <p:cNvSpPr>
            <a:spLocks noGrp="1"/>
          </p:cNvSpPr>
          <p:nvPr>
            <p:ph type="title"/>
          </p:nvPr>
        </p:nvSpPr>
        <p:spPr>
          <a:xfrm>
            <a:off x="457200" y="205979"/>
            <a:ext cx="8229600" cy="857250"/>
          </a:xfrm>
        </p:spPr>
        <p:txBody>
          <a:bodyPr vert="horz" lIns="91440" tIns="45720" rIns="91440" bIns="45720" rtlCol="0" anchor="ctr">
            <a:normAutofit/>
          </a:bodyPr>
          <a:lstStyle/>
          <a:p>
            <a:r>
              <a:rPr lang="en-US" kern="1200" dirty="0">
                <a:latin typeface="Georgia" panose="02040502050405020303" pitchFamily="18" charset="0"/>
                <a:ea typeface="+mj-ea"/>
                <a:cs typeface="Arial"/>
              </a:rPr>
              <a:t>What’s New with </a:t>
            </a:r>
            <a:r>
              <a:rPr lang="en-US" kern="1200" dirty="0" err="1">
                <a:latin typeface="Georgia" panose="02040502050405020303" pitchFamily="18" charset="0"/>
                <a:ea typeface="+mj-ea"/>
                <a:cs typeface="Arial"/>
              </a:rPr>
              <a:t>my.creighton.edu</a:t>
            </a:r>
            <a:r>
              <a:rPr lang="en-US" kern="1200" dirty="0">
                <a:latin typeface="Georgia" panose="02040502050405020303" pitchFamily="18" charset="0"/>
                <a:ea typeface="+mj-ea"/>
                <a:cs typeface="Arial"/>
              </a:rPr>
              <a:t>?</a:t>
            </a:r>
          </a:p>
        </p:txBody>
      </p:sp>
      <p:sp>
        <p:nvSpPr>
          <p:cNvPr id="9" name="TextBox 8">
            <a:extLst>
              <a:ext uri="{FF2B5EF4-FFF2-40B4-BE49-F238E27FC236}">
                <a16:creationId xmlns:a16="http://schemas.microsoft.com/office/drawing/2014/main" id="{60911C3B-FF91-834E-BF9B-4D1DFCB45EAD}"/>
              </a:ext>
            </a:extLst>
          </p:cNvPr>
          <p:cNvSpPr txBox="1"/>
          <p:nvPr/>
        </p:nvSpPr>
        <p:spPr>
          <a:xfrm>
            <a:off x="4869455" y="1116952"/>
            <a:ext cx="4016638" cy="3394472"/>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US" dirty="0">
                <a:solidFill>
                  <a:schemeClr val="bg1"/>
                </a:solidFill>
              </a:rPr>
              <a:t>New design and branding</a:t>
            </a:r>
          </a:p>
          <a:p>
            <a:pPr marL="285750" indent="-285750">
              <a:buFont typeface="Arial" panose="020B0604020202020204" pitchFamily="34" charset="0"/>
              <a:buChar char="•"/>
            </a:pPr>
            <a:r>
              <a:rPr lang="en-US" dirty="0">
                <a:solidFill>
                  <a:schemeClr val="bg1"/>
                </a:solidFill>
              </a:rPr>
              <a:t>University level top navigation</a:t>
            </a:r>
          </a:p>
          <a:p>
            <a:pPr marL="285750" indent="-285750">
              <a:buFont typeface="Arial" panose="020B0604020202020204" pitchFamily="34" charset="0"/>
              <a:buChar char="•"/>
            </a:pPr>
            <a:r>
              <a:rPr lang="en-US" dirty="0">
                <a:solidFill>
                  <a:schemeClr val="bg1"/>
                </a:solidFill>
              </a:rPr>
              <a:t>Search as a navigation</a:t>
            </a:r>
          </a:p>
          <a:p>
            <a:pPr marL="285750" indent="-285750">
              <a:buFont typeface="Arial" panose="020B0604020202020204" pitchFamily="34" charset="0"/>
              <a:buChar char="•"/>
            </a:pPr>
            <a:r>
              <a:rPr lang="en-US" dirty="0">
                <a:solidFill>
                  <a:schemeClr val="bg1"/>
                </a:solidFill>
              </a:rPr>
              <a:t>My Apps section which can be customized per user</a:t>
            </a:r>
          </a:p>
          <a:p>
            <a:pPr marL="285750" indent="-285750">
              <a:buFont typeface="Arial" panose="020B0604020202020204" pitchFamily="34" charset="0"/>
              <a:buChar char="•"/>
            </a:pPr>
            <a:r>
              <a:rPr lang="en-US" dirty="0">
                <a:solidFill>
                  <a:schemeClr val="bg1"/>
                </a:solidFill>
              </a:rPr>
              <a:t>Additional links in footer</a:t>
            </a:r>
          </a:p>
          <a:p>
            <a:pPr marL="285750" indent="-285750">
              <a:buFont typeface="Arial" panose="020B0604020202020204" pitchFamily="34" charset="0"/>
              <a:buChar char="•"/>
            </a:pPr>
            <a:r>
              <a:rPr lang="en-US" dirty="0">
                <a:solidFill>
                  <a:schemeClr val="bg1"/>
                </a:solidFill>
              </a:rPr>
              <a:t>Content updates: </a:t>
            </a:r>
            <a:r>
              <a:rPr lang="en-US" dirty="0" err="1">
                <a:solidFill>
                  <a:schemeClr val="bg1"/>
                </a:solidFill>
                <a:hlinkClick r:id="rId3">
                  <a:extLst>
                    <a:ext uri="{A12FA001-AC4F-418D-AE19-62706E023703}">
                      <ahyp:hlinkClr xmlns:ahyp="http://schemas.microsoft.com/office/drawing/2018/hyperlinkcolor" val="tx"/>
                    </a:ext>
                  </a:extLst>
                </a:hlinkClick>
              </a:rPr>
              <a:t>creighton.edu</a:t>
            </a:r>
            <a:r>
              <a:rPr lang="en-US" dirty="0">
                <a:solidFill>
                  <a:schemeClr val="bg1"/>
                </a:solidFill>
                <a:hlinkClick r:id="rId3">
                  <a:extLst>
                    <a:ext uri="{A12FA001-AC4F-418D-AE19-62706E023703}">
                      <ahyp:hlinkClr xmlns:ahyp="http://schemas.microsoft.com/office/drawing/2018/hyperlinkcolor" val="tx"/>
                    </a:ext>
                  </a:extLst>
                </a:hlinkClick>
              </a:rPr>
              <a:t>/</a:t>
            </a:r>
            <a:r>
              <a:rPr lang="en-US" dirty="0" err="1">
                <a:solidFill>
                  <a:schemeClr val="bg1"/>
                </a:solidFill>
                <a:hlinkClick r:id="rId3">
                  <a:extLst>
                    <a:ext uri="{A12FA001-AC4F-418D-AE19-62706E023703}">
                      <ahyp:hlinkClr xmlns:ahyp="http://schemas.microsoft.com/office/drawing/2018/hyperlinkcolor" val="tx"/>
                    </a:ext>
                  </a:extLst>
                </a:hlinkClick>
              </a:rPr>
              <a:t>ucom</a:t>
            </a:r>
            <a:r>
              <a:rPr lang="en-US" dirty="0">
                <a:solidFill>
                  <a:schemeClr val="bg1"/>
                </a:solidFill>
                <a:hlinkClick r:id="rId3">
                  <a:extLst>
                    <a:ext uri="{A12FA001-AC4F-418D-AE19-62706E023703}">
                      <ahyp:hlinkClr xmlns:ahyp="http://schemas.microsoft.com/office/drawing/2018/hyperlinkcolor" val="tx"/>
                    </a:ext>
                  </a:extLst>
                </a:hlinkClick>
              </a:rPr>
              <a:t>/web</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pic>
        <p:nvPicPr>
          <p:cNvPr id="6" name="Picture 5" descr="Graphical user interface, application, website&#10;&#10;Description automatically generated">
            <a:extLst>
              <a:ext uri="{FF2B5EF4-FFF2-40B4-BE49-F238E27FC236}">
                <a16:creationId xmlns:a16="http://schemas.microsoft.com/office/drawing/2014/main" id="{939EF045-71F6-2341-ADD3-92C946A511F6}"/>
              </a:ext>
            </a:extLst>
          </p:cNvPr>
          <p:cNvPicPr>
            <a:picLocks noChangeAspect="1"/>
          </p:cNvPicPr>
          <p:nvPr/>
        </p:nvPicPr>
        <p:blipFill>
          <a:blip r:embed="rId4"/>
          <a:stretch>
            <a:fillRect/>
          </a:stretch>
        </p:blipFill>
        <p:spPr>
          <a:xfrm>
            <a:off x="257907" y="1260173"/>
            <a:ext cx="4540688" cy="3874292"/>
          </a:xfrm>
          <a:prstGeom prst="rect">
            <a:avLst/>
          </a:prstGeom>
        </p:spPr>
      </p:pic>
      <p:sp>
        <p:nvSpPr>
          <p:cNvPr id="16" name="Rectangle 15">
            <a:extLst>
              <a:ext uri="{FF2B5EF4-FFF2-40B4-BE49-F238E27FC236}">
                <a16:creationId xmlns:a16="http://schemas.microsoft.com/office/drawing/2014/main" id="{8290F59A-185F-0D4F-811C-2FF4438F8703}"/>
              </a:ext>
            </a:extLst>
          </p:cNvPr>
          <p:cNvSpPr/>
          <p:nvPr/>
        </p:nvSpPr>
        <p:spPr>
          <a:xfrm>
            <a:off x="187047" y="1184986"/>
            <a:ext cx="4682408" cy="80422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D14059D-DFFC-A045-93FA-726780D9386F}"/>
              </a:ext>
            </a:extLst>
          </p:cNvPr>
          <p:cNvSpPr/>
          <p:nvPr/>
        </p:nvSpPr>
        <p:spPr>
          <a:xfrm>
            <a:off x="374573" y="2352773"/>
            <a:ext cx="4197427" cy="57771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6E62136-9E8F-784D-9E49-CA5D8640D86B}"/>
              </a:ext>
            </a:extLst>
          </p:cNvPr>
          <p:cNvSpPr/>
          <p:nvPr/>
        </p:nvSpPr>
        <p:spPr>
          <a:xfrm>
            <a:off x="374572" y="2803089"/>
            <a:ext cx="4197427" cy="2331375"/>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Graphical user interface&#10;&#10;Description automatically generated with medium confidence">
            <a:extLst>
              <a:ext uri="{FF2B5EF4-FFF2-40B4-BE49-F238E27FC236}">
                <a16:creationId xmlns:a16="http://schemas.microsoft.com/office/drawing/2014/main" id="{95A89BA5-8F20-E94D-8D38-414F878231DC}"/>
              </a:ext>
            </a:extLst>
          </p:cNvPr>
          <p:cNvPicPr>
            <a:picLocks noChangeAspect="1"/>
          </p:cNvPicPr>
          <p:nvPr/>
        </p:nvPicPr>
        <p:blipFill>
          <a:blip r:embed="rId5"/>
          <a:stretch>
            <a:fillRect/>
          </a:stretch>
        </p:blipFill>
        <p:spPr>
          <a:xfrm>
            <a:off x="279941" y="1211691"/>
            <a:ext cx="4481582" cy="2082351"/>
          </a:xfrm>
          <a:prstGeom prst="rect">
            <a:avLst/>
          </a:prstGeom>
        </p:spPr>
      </p:pic>
      <p:pic>
        <p:nvPicPr>
          <p:cNvPr id="19" name="Picture 18" descr="Application, icon&#10;&#10;Description automatically generated">
            <a:extLst>
              <a:ext uri="{FF2B5EF4-FFF2-40B4-BE49-F238E27FC236}">
                <a16:creationId xmlns:a16="http://schemas.microsoft.com/office/drawing/2014/main" id="{5B21D03E-93DB-6943-8340-F5D8BCC7EAE1}"/>
              </a:ext>
            </a:extLst>
          </p:cNvPr>
          <p:cNvPicPr>
            <a:picLocks noChangeAspect="1"/>
          </p:cNvPicPr>
          <p:nvPr/>
        </p:nvPicPr>
        <p:blipFill>
          <a:blip r:embed="rId6"/>
          <a:stretch>
            <a:fillRect/>
          </a:stretch>
        </p:blipFill>
        <p:spPr>
          <a:xfrm>
            <a:off x="5049805" y="3377322"/>
            <a:ext cx="1240828" cy="1277323"/>
          </a:xfrm>
          <a:prstGeom prst="rect">
            <a:avLst/>
          </a:prstGeom>
        </p:spPr>
      </p:pic>
      <p:sp>
        <p:nvSpPr>
          <p:cNvPr id="20" name="Oval 19">
            <a:extLst>
              <a:ext uri="{FF2B5EF4-FFF2-40B4-BE49-F238E27FC236}">
                <a16:creationId xmlns:a16="http://schemas.microsoft.com/office/drawing/2014/main" id="{90864444-4F9F-524F-BB61-0C72C1864649}"/>
              </a:ext>
            </a:extLst>
          </p:cNvPr>
          <p:cNvSpPr/>
          <p:nvPr/>
        </p:nvSpPr>
        <p:spPr>
          <a:xfrm>
            <a:off x="5916057" y="3558449"/>
            <a:ext cx="455773" cy="36894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5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grpId="2"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1" animBg="1"/>
      <p:bldP spid="18" grpId="2"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E3484-C10C-EC42-865C-A2253DD71C2A}"/>
              </a:ext>
            </a:extLst>
          </p:cNvPr>
          <p:cNvSpPr>
            <a:spLocks noGrp="1"/>
          </p:cNvSpPr>
          <p:nvPr>
            <p:ph type="title"/>
          </p:nvPr>
        </p:nvSpPr>
        <p:spPr>
          <a:xfrm>
            <a:off x="1795749" y="324059"/>
            <a:ext cx="7502488" cy="857250"/>
          </a:xfrm>
        </p:spPr>
        <p:txBody>
          <a:bodyPr vert="horz" lIns="91440" tIns="45720" rIns="91440" bIns="45720" rtlCol="0" anchor="ctr">
            <a:noAutofit/>
          </a:bodyPr>
          <a:lstStyle/>
          <a:p>
            <a:r>
              <a:rPr lang="en-US" kern="1200" dirty="0"/>
              <a:t>What’s Next for </a:t>
            </a:r>
            <a:r>
              <a:rPr lang="en-US" kern="1200" dirty="0" err="1"/>
              <a:t>my.creighton.edu</a:t>
            </a:r>
            <a:r>
              <a:rPr lang="en-US" kern="1200" dirty="0"/>
              <a:t>?</a:t>
            </a:r>
          </a:p>
        </p:txBody>
      </p:sp>
      <p:graphicFrame>
        <p:nvGraphicFramePr>
          <p:cNvPr id="12" name="TextBox 8">
            <a:extLst>
              <a:ext uri="{FF2B5EF4-FFF2-40B4-BE49-F238E27FC236}">
                <a16:creationId xmlns:a16="http://schemas.microsoft.com/office/drawing/2014/main" id="{D6B03419-786C-4913-868C-24D3BB84A5AC}"/>
              </a:ext>
            </a:extLst>
          </p:cNvPr>
          <p:cNvGraphicFramePr/>
          <p:nvPr>
            <p:extLst>
              <p:ext uri="{D42A27DB-BD31-4B8C-83A1-F6EECF244321}">
                <p14:modId xmlns:p14="http://schemas.microsoft.com/office/powerpoint/2010/main" val="3901260652"/>
              </p:ext>
            </p:extLst>
          </p:nvPr>
        </p:nvGraphicFramePr>
        <p:xfrm>
          <a:off x="2119865" y="1318231"/>
          <a:ext cx="628357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8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E6DFDF17-1568-48A2-BB38-0EE211CC980E}"/>
              </a:ext>
            </a:extLst>
          </p:cNvPr>
          <p:cNvGraphicFramePr>
            <a:graphicFrameLocks noGrp="1"/>
          </p:cNvGraphicFramePr>
          <p:nvPr>
            <p:ph idx="1"/>
          </p:nvPr>
        </p:nvGraphicFramePr>
        <p:xfrm>
          <a:off x="457200" y="1200150"/>
          <a:ext cx="8229600" cy="290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91EF9A8-A837-D14C-8DB3-B3DF4BB7948F}"/>
              </a:ext>
            </a:extLst>
          </p:cNvPr>
          <p:cNvSpPr>
            <a:spLocks noGrp="1"/>
          </p:cNvSpPr>
          <p:nvPr>
            <p:ph type="title"/>
          </p:nvPr>
        </p:nvSpPr>
        <p:spPr/>
        <p:txBody>
          <a:bodyPr>
            <a:normAutofit/>
          </a:bodyPr>
          <a:lstStyle/>
          <a:p>
            <a:r>
              <a:rPr lang="en-US" b="1" dirty="0">
                <a:latin typeface="Georgia"/>
              </a:rPr>
              <a:t>Empowering Content Editors</a:t>
            </a:r>
          </a:p>
        </p:txBody>
      </p:sp>
    </p:spTree>
    <p:extLst>
      <p:ext uri="{BB962C8B-B14F-4D97-AF65-F5344CB8AC3E}">
        <p14:creationId xmlns:p14="http://schemas.microsoft.com/office/powerpoint/2010/main" val="353986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1EF9A8-A837-D14C-8DB3-B3DF4BB7948F}"/>
              </a:ext>
            </a:extLst>
          </p:cNvPr>
          <p:cNvSpPr>
            <a:spLocks noGrp="1"/>
          </p:cNvSpPr>
          <p:nvPr>
            <p:ph type="title"/>
          </p:nvPr>
        </p:nvSpPr>
        <p:spPr>
          <a:xfrm>
            <a:off x="2119866" y="324059"/>
            <a:ext cx="6951563" cy="857250"/>
          </a:xfrm>
        </p:spPr>
        <p:txBody>
          <a:bodyPr anchor="ctr">
            <a:normAutofit/>
          </a:bodyPr>
          <a:lstStyle/>
          <a:p>
            <a:r>
              <a:rPr lang="en-US" b="1" dirty="0"/>
              <a:t>Contacts</a:t>
            </a:r>
          </a:p>
        </p:txBody>
      </p:sp>
      <p:graphicFrame>
        <p:nvGraphicFramePr>
          <p:cNvPr id="5" name="Content Placeholder 1">
            <a:extLst>
              <a:ext uri="{FF2B5EF4-FFF2-40B4-BE49-F238E27FC236}">
                <a16:creationId xmlns:a16="http://schemas.microsoft.com/office/drawing/2014/main" id="{E6DFDF17-1568-48A2-BB38-0EE211CC980E}"/>
              </a:ext>
            </a:extLst>
          </p:cNvPr>
          <p:cNvGraphicFramePr>
            <a:graphicFrameLocks noGrp="1"/>
          </p:cNvGraphicFramePr>
          <p:nvPr>
            <p:ph idx="1"/>
            <p:extLst>
              <p:ext uri="{D42A27DB-BD31-4B8C-83A1-F6EECF244321}">
                <p14:modId xmlns:p14="http://schemas.microsoft.com/office/powerpoint/2010/main" val="4220406510"/>
              </p:ext>
            </p:extLst>
          </p:nvPr>
        </p:nvGraphicFramePr>
        <p:xfrm>
          <a:off x="2119865" y="1318231"/>
          <a:ext cx="628357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40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8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eightonPPT_4-3">
  <a:themeElements>
    <a:clrScheme name="New Brand Final">
      <a:dk1>
        <a:srgbClr val="292934"/>
      </a:dk1>
      <a:lt1>
        <a:srgbClr val="FFFFFF"/>
      </a:lt1>
      <a:dk2>
        <a:srgbClr val="C4C4D1"/>
      </a:dk2>
      <a:lt2>
        <a:srgbClr val="E7E7EC"/>
      </a:lt2>
      <a:accent1>
        <a:srgbClr val="00245D"/>
      </a:accent1>
      <a:accent2>
        <a:srgbClr val="0054A6"/>
      </a:accent2>
      <a:accent3>
        <a:srgbClr val="95D2F3"/>
      </a:accent3>
      <a:accent4>
        <a:srgbClr val="5D6468"/>
      </a:accent4>
      <a:accent5>
        <a:srgbClr val="FFC72C"/>
      </a:accent5>
      <a:accent6>
        <a:srgbClr val="71CC98"/>
      </a:accent6>
      <a:hlink>
        <a:srgbClr val="1F74DB"/>
      </a:hlink>
      <a:folHlink>
        <a:srgbClr val="1F74D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AEC9348A8B449802C07F15E1DB802" ma:contentTypeVersion="9" ma:contentTypeDescription="Create a new document." ma:contentTypeScope="" ma:versionID="b7a45e67d8921d5e8a71ab00f372c15e">
  <xsd:schema xmlns:xsd="http://www.w3.org/2001/XMLSchema" xmlns:xs="http://www.w3.org/2001/XMLSchema" xmlns:p="http://schemas.microsoft.com/office/2006/metadata/properties" xmlns:ns2="1f236ef9-b499-4508-b351-11914f3e4a28" xmlns:ns3="2dbcce49-4dc6-484b-8c43-ecae74f3013c" targetNamespace="http://schemas.microsoft.com/office/2006/metadata/properties" ma:root="true" ma:fieldsID="7ec253a0616a23720e3e687c7faa97c7" ns2:_="" ns3:_="">
    <xsd:import namespace="1f236ef9-b499-4508-b351-11914f3e4a28"/>
    <xsd:import namespace="2dbcce49-4dc6-484b-8c43-ecae74f301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36ef9-b499-4508-b351-11914f3e4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bcce49-4dc6-484b-8c43-ecae74f3013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E2791-B6DF-4F67-A6DB-9B6AC431C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36ef9-b499-4508-b351-11914f3e4a28"/>
    <ds:schemaRef ds:uri="2dbcce49-4dc6-484b-8c43-ecae74f30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333AB0-3EED-4AFF-BD16-E6173A46DCD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ACCB74-803A-4449-ABC4-8592834E68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CreightonPPT_16-9</Template>
  <TotalTime>5790</TotalTime>
  <Words>1608</Words>
  <Application>Microsoft Office PowerPoint</Application>
  <PresentationFormat>On-screen Show (16:9)</PresentationFormat>
  <Paragraphs>102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Georgia</vt:lpstr>
      <vt:lpstr>CreightonPPT_4-3</vt:lpstr>
      <vt:lpstr>The Exciting Evolution of Creighton’s Web Presence</vt:lpstr>
      <vt:lpstr>Two Websites</vt:lpstr>
      <vt:lpstr>What’s New with creighton.edu?</vt:lpstr>
      <vt:lpstr>What’s Next for creighton.edu?</vt:lpstr>
      <vt:lpstr>What’s New with my.creighton.edu?</vt:lpstr>
      <vt:lpstr>What’s Next for my.creighton.edu?</vt:lpstr>
      <vt:lpstr>Empowering Content Editors</vt:lpstr>
      <vt:lpstr>Contacts</vt:lpstr>
      <vt:lpstr>PowerPoint Presentation</vt:lpstr>
    </vt:vector>
  </TitlesOfParts>
  <Company>Creighton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Barnum, David L</dc:creator>
  <cp:lastModifiedBy>Wilson, Cherlyn J</cp:lastModifiedBy>
  <cp:revision>49</cp:revision>
  <dcterms:created xsi:type="dcterms:W3CDTF">2017-07-06T18:57:50Z</dcterms:created>
  <dcterms:modified xsi:type="dcterms:W3CDTF">2022-02-08T21:41:44Z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0x0101000BCAEC9348A8B449802C07F15E1DB802</vt:lpwstr>
  </property>
</Properties>
</file>